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1"/>
  </p:notesMasterIdLst>
  <p:sldIdLst>
    <p:sldId id="261" r:id="rId15"/>
    <p:sldId id="259" r:id="rId16"/>
    <p:sldId id="260" r:id="rId17"/>
    <p:sldId id="265" r:id="rId18"/>
    <p:sldId id="266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20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B73F1-19B9-4238-A3B2-872A09BBCDB8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82382-1183-4050-A74A-EA59B475B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5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this link to duplicate</a:t>
            </a:r>
            <a:r>
              <a:rPr lang="en-GB" baseline="0" dirty="0" smtClean="0"/>
              <a:t> this form and use with your class. Don’t forget to update the hyperlink on this slide</a:t>
            </a:r>
          </a:p>
          <a:p>
            <a:r>
              <a:rPr lang="en-GB" smtClean="0"/>
              <a:t>https://forms.office.com/Pages/ShareFormPage.aspx?id=iQyZI2eu_EqHzkcMl6_rNxG2ZI7yRYBFq959YVb115dUNEc0OUQ0TFhVTUlDME85TkRaSzFYMkVYTy4u&amp;sharetoken=ObttvwTo6VgvNQ7VfMWl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82382-1183-4050-A74A-EA59B475B86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12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82382-1183-4050-A74A-EA59B475B86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7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670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6252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440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006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476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7020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57816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94333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2983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1980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3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7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forms.office.com/Pages/ResponsePage.aspx?id=iQyZI2eu_EqHzkcMl6_rNxG2ZI7yRYBFq959YVb115dUNEc0OUQ0TFhVTUlDME85TkRaSzFYMkVYTy4u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600206"/>
                <a:ext cx="4762872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000" b="1" dirty="0" smtClean="0"/>
                  <a:t>Share £180 in the following ratios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 :2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 :3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 :9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 :9 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514350" indent="-514350">
                  <a:buAutoNum type="arabicPeriod"/>
                </a:pPr>
                <a:endParaRPr lang="en-GB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600206"/>
                <a:ext cx="4762872" cy="4525963"/>
              </a:xfrm>
              <a:blipFill rotWithShape="1">
                <a:blip r:embed="rId3"/>
                <a:stretch>
                  <a:fillRect l="-1280" t="-5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9" y="404664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27119" y="332656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537181" y="2492896"/>
            <a:ext cx="4067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hlinkClick r:id="rId5"/>
              </a:rPr>
              <a:t>CLICK HERE TO ENTER YOUR ANSWERS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944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ssddproblems.com/wp-content/uploads/2018/05/Slide11.png?fit=740%2C555&amp;ssl=1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906" t="-243" r="49906" b="50215"/>
          <a:stretch/>
        </p:blipFill>
        <p:spPr bwMode="auto">
          <a:xfrm>
            <a:off x="-3780928" y="188640"/>
            <a:ext cx="7968885" cy="298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0.wp.com/ssddproblems.com/wp-content/uploads/2018/05/Slide11.png?fit=740%2C555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 bwMode="auto">
          <a:xfrm>
            <a:off x="4741529" y="223122"/>
            <a:ext cx="3984443" cy="298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3573016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Complete these questions. </a:t>
            </a:r>
            <a:endParaRPr lang="en-GB" sz="3200" dirty="0" smtClean="0"/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the same? What is different? </a:t>
            </a:r>
            <a:endParaRPr lang="en-GB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733256"/>
            <a:ext cx="885698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1907704" y="5841268"/>
            <a:ext cx="1728192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6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0.wp.com/ssddproblems.com/wp-content/uploads/2018/05/Slide11.png?fit=740%2C555&amp;ssl=1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906" t="-243" r="49906" b="50215"/>
          <a:stretch/>
        </p:blipFill>
        <p:spPr bwMode="auto">
          <a:xfrm>
            <a:off x="-3780928" y="188640"/>
            <a:ext cx="7968885" cy="298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0.wp.com/ssddproblems.com/wp-content/uploads/2018/05/Slide11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 bwMode="auto">
          <a:xfrm>
            <a:off x="4741529" y="223122"/>
            <a:ext cx="3984443" cy="298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3501008"/>
            <a:ext cx="64807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15616" y="3501008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763688" y="3501008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67544" y="4270660"/>
            <a:ext cx="64807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11760" y="4270660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756982" y="4270660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115616" y="4270660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ight Brace 2"/>
          <p:cNvSpPr/>
          <p:nvPr/>
        </p:nvSpPr>
        <p:spPr>
          <a:xfrm>
            <a:off x="3075259" y="3356992"/>
            <a:ext cx="504056" cy="15617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18540" y="3953196"/>
                <a:ext cx="5052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540" y="3953196"/>
                <a:ext cx="50526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251139" y="364037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139" y="3640378"/>
                <a:ext cx="37702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92505" y="364037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505" y="3640378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251139" y="441003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139" y="4410030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47283" y="441003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283" y="4410030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92505" y="441056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505" y="4410560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5113570" y="3489790"/>
            <a:ext cx="64807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61642" y="3489790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6409714" y="3489790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5113570" y="4259442"/>
            <a:ext cx="64807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057786" y="4259442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403008" y="4259442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761642" y="4259442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Brace 32"/>
          <p:cNvSpPr/>
          <p:nvPr/>
        </p:nvSpPr>
        <p:spPr>
          <a:xfrm rot="5400000">
            <a:off x="7204311" y="4844203"/>
            <a:ext cx="324036" cy="66198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12226" y="5884348"/>
            <a:ext cx="3150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Given the total </a:t>
            </a:r>
            <a:endParaRPr lang="en-GB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151546" y="5886564"/>
            <a:ext cx="3150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Given a part 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29188" y="533721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188" y="5337212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897165" y="362916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165" y="3629160"/>
                <a:ext cx="37702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545237" y="362916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237" y="3629160"/>
                <a:ext cx="377026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97165" y="438080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165" y="4380808"/>
                <a:ext cx="377026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193309" y="441003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309" y="4410030"/>
                <a:ext cx="377026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538531" y="438080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531" y="4380808"/>
                <a:ext cx="377026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967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59" y="332656"/>
            <a:ext cx="885698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3743388" y="332656"/>
            <a:ext cx="1608525" cy="1008112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429135"/>
              </p:ext>
            </p:extLst>
          </p:nvPr>
        </p:nvGraphicFramePr>
        <p:xfrm>
          <a:off x="185339" y="1916832"/>
          <a:ext cx="8724624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156"/>
                <a:gridCol w="2181156"/>
                <a:gridCol w="2181156"/>
                <a:gridCol w="2181156"/>
              </a:tblGrid>
              <a:tr h="1152128">
                <a:tc>
                  <a:txBody>
                    <a:bodyPr/>
                    <a:lstStyle/>
                    <a:p>
                      <a:pPr algn="l"/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 school, there are 75 boys in the tennis squad. The ratio of the number of girls to the number of boys is 4 : 3</a:t>
                      </a:r>
                    </a:p>
                    <a:p>
                      <a:pPr algn="l"/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many girls in the tennis squad?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Flaky pastry can be made using flour and fat in the ratio 4 : 3. Jake makes some flaky pastry using 90 grams of fat.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weight of flour does he use?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make grey paint, black paint and white paint are mixed in the ratio 4 : 7.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Tom uses 300 ml of black paint.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much white paint does he use?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sides of a triangle are in the ratio 2 : 4 : 5 The length of the longest side of the triangle is 15 cm.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Work out the perimeter of the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triangle.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Jack, Evan and Molly share some money in the ratio 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: 9 : 6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total, Jack and Molly receive $77.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 out the amount of money that Evan receives.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 a school the ratio of the number of boys to number of girls is 9 : 11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There are 96 </a:t>
                      </a:r>
                      <a:r>
                        <a:rPr lang="en-GB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more </a:t>
                      </a:r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girls than boys.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 out the total number of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students at the school.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Nathan, Ayesha and Jordan share some money in the ratio 3 : 6 : 4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Ayesha gets £18 more than Nathan.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 out the amount of money that Jordan gets.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Siyoni</a:t>
                      </a:r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Adam and Ben share some money in the ratio 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: 3 : 4</a:t>
                      </a: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total, Adam and Ben receive $84.</a:t>
                      </a:r>
                    </a:p>
                    <a:p>
                      <a:endParaRPr lang="en-GB" sz="1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 out how much they each get.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5576" y="5373216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When you get to question 3 (the paint question) please enter your final answer in the chat so I can see how you are getting on.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2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392789" y="414003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8799637" cy="243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5013176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Self-assess your work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9341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Review Task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Complete </a:t>
            </a:r>
            <a:r>
              <a:rPr lang="en-GB" dirty="0" err="1" smtClean="0"/>
              <a:t>Hegarty</a:t>
            </a:r>
            <a:r>
              <a:rPr lang="en-GB" dirty="0" smtClean="0"/>
              <a:t> Task 334 before our next lesson on Monday 11</a:t>
            </a:r>
            <a:r>
              <a:rPr lang="en-GB" baseline="30000" dirty="0" smtClean="0"/>
              <a:t>th</a:t>
            </a:r>
            <a:r>
              <a:rPr lang="en-GB" dirty="0" smtClean="0"/>
              <a:t> January 2021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236575" y="4374443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1614</TotalTime>
  <Words>417</Words>
  <Application>Microsoft Office PowerPoint</Application>
  <PresentationFormat>On-screen Show (4:3)</PresentationFormat>
  <Paragraphs>79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6</vt:i4>
      </vt:variant>
    </vt:vector>
  </HeadingPairs>
  <TitlesOfParts>
    <vt:vector size="2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Task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14</cp:revision>
  <dcterms:created xsi:type="dcterms:W3CDTF">2020-12-16T11:49:45Z</dcterms:created>
  <dcterms:modified xsi:type="dcterms:W3CDTF">2021-01-02T16:52:51Z</dcterms:modified>
</cp:coreProperties>
</file>