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1"/>
  </p:notesMasterIdLst>
  <p:sldIdLst>
    <p:sldId id="261" r:id="rId15"/>
    <p:sldId id="257" r:id="rId16"/>
    <p:sldId id="258" r:id="rId17"/>
    <p:sldId id="263" r:id="rId18"/>
    <p:sldId id="262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B73F1-19B9-4238-A3B2-872A09BBCDB8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82382-1183-4050-A74A-EA59B475B8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5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this link</a:t>
            </a:r>
            <a:r>
              <a:rPr lang="en-GB" baseline="0" dirty="0" smtClean="0"/>
              <a:t> to duplicate this form and use with your class. Remember to update the hyperlink. </a:t>
            </a:r>
          </a:p>
          <a:p>
            <a:r>
              <a:rPr lang="en-GB" dirty="0" smtClean="0"/>
              <a:t>https://forms.office.com/Pages/ShareFormPage.aspx?id=iQyZI2eu_EqHzkcMl6_rNxG2ZI7yRYBFq959YVb115dURVk2WDdQRzM2MENFVTRaNERYUVM5TUNJWi4u&amp;sharetoken=xQmAUOj6Lbsv2nIH9jXU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382382-1183-4050-A74A-EA59B475B86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12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Create</a:t>
            </a:r>
            <a:r>
              <a:rPr lang="en-GB" baseline="0" dirty="0" smtClean="0"/>
              <a:t> a </a:t>
            </a:r>
            <a:r>
              <a:rPr lang="en-GB" baseline="0" dirty="0" err="1" smtClean="0"/>
              <a:t>padlet</a:t>
            </a:r>
            <a:r>
              <a:rPr lang="en-GB" baseline="0" dirty="0" smtClean="0"/>
              <a:t> account and use this </a:t>
            </a:r>
            <a:r>
              <a:rPr lang="en-GB" baseline="0" dirty="0" err="1" smtClean="0"/>
              <a:t>padlet</a:t>
            </a:r>
            <a:r>
              <a:rPr lang="en-GB" baseline="0" dirty="0" smtClean="0"/>
              <a:t> for your lesson. Note you will need to update the hyperlink. </a:t>
            </a:r>
            <a:endParaRPr lang="en-GB" dirty="0" smtClean="0"/>
          </a:p>
          <a:p>
            <a:r>
              <a:rPr lang="en-GB" dirty="0" smtClean="0"/>
              <a:t>https://padlet.com/lelder3/culolaxzq04lsmug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382382-1183-4050-A74A-EA59B475B86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15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6704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6252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4409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006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9476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7020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57816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94333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2983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1980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3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F26B9F5-2DE9-481A-9A14-9449D89E1F5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2D29AA6-E3C8-4DC8-86CF-609E1B480A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7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forms.office.com/Pages/ResponsePage.aspx?id=iQyZI2eu_EqHzkcMl6_rNxG2ZI7yRYBFq959YVb115dURVk2WDdQRzM2MENFVTRaNERYUVM5TUNJWi4u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0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7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hyperlink" Target="https://en-gb.padlet.com/lelder3/culolaxzq04lsmug" TargetMode="External"/><Relationship Id="rId3" Type="http://schemas.openxmlformats.org/officeDocument/2006/relationships/image" Target="../media/image50.png"/><Relationship Id="rId7" Type="http://schemas.openxmlformats.org/officeDocument/2006/relationships/image" Target="../media/image90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80.png"/><Relationship Id="rId11" Type="http://schemas.openxmlformats.org/officeDocument/2006/relationships/image" Target="../media/image13.png"/><Relationship Id="rId5" Type="http://schemas.openxmlformats.org/officeDocument/2006/relationships/image" Target="../media/image70.png"/><Relationship Id="rId10" Type="http://schemas.openxmlformats.org/officeDocument/2006/relationships/image" Target="../media/image12.png"/><Relationship Id="rId4" Type="http://schemas.openxmlformats.org/officeDocument/2006/relationships/image" Target="../media/image60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image" Target="../media/image60.png"/><Relationship Id="rId7" Type="http://schemas.openxmlformats.org/officeDocument/2006/relationships/image" Target="../media/image15.png"/><Relationship Id="rId12" Type="http://schemas.openxmlformats.org/officeDocument/2006/relationships/image" Target="../media/image1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90.png"/><Relationship Id="rId11" Type="http://schemas.openxmlformats.org/officeDocument/2006/relationships/image" Target="../media/image16.png"/><Relationship Id="rId5" Type="http://schemas.openxmlformats.org/officeDocument/2006/relationships/image" Target="../media/image80.png"/><Relationship Id="rId10" Type="http://schemas.openxmlformats.org/officeDocument/2006/relationships/image" Target="../media/image13.png"/><Relationship Id="rId4" Type="http://schemas.openxmlformats.org/officeDocument/2006/relationships/image" Target="../media/image70.png"/><Relationship Id="rId9" Type="http://schemas.openxmlformats.org/officeDocument/2006/relationships/image" Target="../media/image12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60.png"/><Relationship Id="rId7" Type="http://schemas.openxmlformats.org/officeDocument/2006/relationships/image" Target="../media/image15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50.png"/><Relationship Id="rId16" Type="http://schemas.openxmlformats.org/officeDocument/2006/relationships/image" Target="../media/image21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90.png"/><Relationship Id="rId11" Type="http://schemas.openxmlformats.org/officeDocument/2006/relationships/image" Target="../media/image16.png"/><Relationship Id="rId5" Type="http://schemas.openxmlformats.org/officeDocument/2006/relationships/image" Target="../media/image80.png"/><Relationship Id="rId15" Type="http://schemas.openxmlformats.org/officeDocument/2006/relationships/image" Target="../media/image20.png"/><Relationship Id="rId10" Type="http://schemas.openxmlformats.org/officeDocument/2006/relationships/image" Target="../media/image13.png"/><Relationship Id="rId19" Type="http://schemas.openxmlformats.org/officeDocument/2006/relationships/image" Target="../media/image24.png"/><Relationship Id="rId4" Type="http://schemas.openxmlformats.org/officeDocument/2006/relationships/image" Target="../media/image70.png"/><Relationship Id="rId9" Type="http://schemas.openxmlformats.org/officeDocument/2006/relationships/image" Target="../media/image12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000" b="1" dirty="0" smtClean="0"/>
                  <a:t>Work out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 </m:t>
                      </m:r>
                      <m:r>
                        <a:rPr lang="en-GB" sz="2400" b="0" i="1" smtClean="0">
                          <a:latin typeface="Cambria Math"/>
                        </a:rPr>
                        <m:t>𝑜𝑓</m:t>
                      </m:r>
                      <m:r>
                        <a:rPr lang="en-GB" sz="2400" b="0" i="1" smtClean="0">
                          <a:latin typeface="Cambria Math"/>
                        </a:rPr>
                        <m:t> 920</m:t>
                      </m:r>
                    </m:oMath>
                  </m:oMathPara>
                </a14:m>
                <a:endParaRPr lang="en-GB" sz="2400" b="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 </m:t>
                      </m:r>
                      <m:r>
                        <a:rPr lang="en-GB" sz="2400" b="0" i="1" smtClean="0">
                          <a:latin typeface="Cambria Math"/>
                        </a:rPr>
                        <m:t>𝑜𝑓</m:t>
                      </m:r>
                      <m:r>
                        <a:rPr lang="en-GB" sz="2400" b="0" i="1" smtClean="0">
                          <a:latin typeface="Cambria Math"/>
                        </a:rPr>
                        <m:t> 920 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𝑜𝑓</m:t>
                      </m:r>
                      <m:r>
                        <a:rPr lang="en-GB" sz="2400" b="0" i="1" smtClean="0">
                          <a:latin typeface="Cambria Math"/>
                        </a:rPr>
                        <m:t> 920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2</m:t>
                      </m:r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</a:rPr>
                        <m:t>of</m:t>
                      </m:r>
                      <m:r>
                        <a:rPr lang="en-GB" sz="2400" b="0" i="0" smtClean="0">
                          <a:latin typeface="Cambria Math"/>
                        </a:rPr>
                        <m:t> 920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  <a:p>
                <a:pPr marL="514350" indent="-514350">
                  <a:buAutoNum type="arabicPeriod"/>
                </a:pPr>
                <a:endParaRPr lang="en-GB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3"/>
                <a:stretch>
                  <a:fillRect l="-1508" t="-5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9" y="404664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27119" y="332656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3995936" y="2132856"/>
            <a:ext cx="4680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hlinkClick r:id="rId5"/>
              </a:rPr>
              <a:t>CLICK HERE TO ENTER YOUR ANSWERS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944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05" y="4841457"/>
            <a:ext cx="4130250" cy="31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24989" y="80127"/>
            <a:ext cx="2394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dirty="0">
                <a:solidFill>
                  <a:prstClr val="black"/>
                </a:solidFill>
                <a:latin typeface="Trebuchet MS" panose="020B0603020202020204" pitchFamily="34" charset="0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5346" y="107340"/>
            <a:ext cx="431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dirty="0">
                <a:solidFill>
                  <a:prstClr val="black"/>
                </a:solidFill>
                <a:latin typeface="Trebuchet MS" panose="020B0603020202020204" pitchFamily="34" charset="0"/>
              </a:rPr>
              <a:t>Your Turn – On your whiteboards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483931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251520" y="783135"/>
                <a:ext cx="37584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dirty="0">
                    <a:solidFill>
                      <a:prstClr val="black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prstClr val="black"/>
                        </a:solidFill>
                        <a:latin typeface="Cambria Math"/>
                      </a:rPr>
                      <m:t>£30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the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ratio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a:rPr lang="en-GB" sz="2400">
                        <a:solidFill>
                          <a:prstClr val="black"/>
                        </a:solidFill>
                        <a:latin typeface="Cambria Math"/>
                      </a:rPr>
                      <m:t>3 :2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783135"/>
                <a:ext cx="3758465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4862" t="-22951" r="-1945" b="-508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825346" y="783135"/>
                <a:ext cx="37584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dirty="0">
                    <a:solidFill>
                      <a:prstClr val="black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prstClr val="black"/>
                        </a:solidFill>
                        <a:latin typeface="Cambria Math"/>
                      </a:rPr>
                      <m:t>£30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the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ratio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prstClr val="black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a:rPr lang="en-GB" sz="2400" dirty="0">
                        <a:solidFill>
                          <a:prstClr val="black"/>
                        </a:solidFill>
                        <a:latin typeface="Cambria Math"/>
                      </a:rPr>
                      <m:t>4</m:t>
                    </m:r>
                    <m:r>
                      <a:rPr lang="en-GB" sz="2400">
                        <a:solidFill>
                          <a:prstClr val="black"/>
                        </a:solidFill>
                        <a:latin typeface="Cambria Math"/>
                      </a:rPr>
                      <m:t> :1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346" y="783135"/>
                <a:ext cx="3758465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5032" t="-22951" r="-1948" b="-508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>
          <a:xfrm>
            <a:off x="4572000" y="108837"/>
            <a:ext cx="4320480" cy="4783464"/>
          </a:xfrm>
          <a:prstGeom prst="roundRect">
            <a:avLst/>
          </a:prstGeom>
          <a:solidFill>
            <a:srgbClr val="FFFF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Watch carefully. 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 won’t speak.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 will </a:t>
            </a:r>
            <a:r>
              <a:rPr lang="en-GB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point 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out key features.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Try 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to predict what I will do next.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If you aren’t sure what I have done, don’t worry, I will go through it again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412776"/>
            <a:ext cx="77346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785548" y="1412776"/>
            <a:ext cx="77346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024989" y="1412776"/>
            <a:ext cx="77346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24989" y="2337284"/>
            <a:ext cx="77346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51520" y="2337284"/>
            <a:ext cx="77346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Brace 6"/>
          <p:cNvSpPr/>
          <p:nvPr/>
        </p:nvSpPr>
        <p:spPr>
          <a:xfrm>
            <a:off x="2987824" y="1412776"/>
            <a:ext cx="432048" cy="171659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83887" y="2086408"/>
                <a:ext cx="627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887" y="2086408"/>
                <a:ext cx="62709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8826" y="1624154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6" y="1624154"/>
                <a:ext cx="49885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62295" y="1624154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295" y="1624154"/>
                <a:ext cx="49885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22854" y="1624154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854" y="1624154"/>
                <a:ext cx="49885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88826" y="2548662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6" y="2548662"/>
                <a:ext cx="498855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162295" y="2548662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£6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295" y="2548662"/>
                <a:ext cx="49885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62295" y="3874049"/>
                <a:ext cx="231826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£18 :£12 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295" y="3874049"/>
                <a:ext cx="2318263" cy="64633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le 23"/>
          <p:cNvSpPr/>
          <p:nvPr/>
        </p:nvSpPr>
        <p:spPr>
          <a:xfrm>
            <a:off x="1017355" y="4755828"/>
            <a:ext cx="760560" cy="490724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31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4" grpId="0" animBg="1"/>
      <p:bldP spid="11" grpId="0" animBg="1"/>
      <p:bldP spid="12" grpId="0" animBg="1"/>
      <p:bldP spid="14" grpId="0" animBg="1"/>
      <p:bldP spid="15" grpId="0" animBg="1"/>
      <p:bldP spid="7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59142" y="296869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:2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2" y="296869"/>
                <a:ext cx="3055003" cy="430887"/>
              </a:xfrm>
              <a:prstGeom prst="rect">
                <a:avLst/>
              </a:prstGeom>
              <a:blipFill rotWithShape="1">
                <a:blip r:embed="rId3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459142" y="1035678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 :3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2" y="1035678"/>
                <a:ext cx="3055003" cy="430887"/>
              </a:xfrm>
              <a:prstGeom prst="rect">
                <a:avLst/>
              </a:prstGeom>
              <a:blipFill rotWithShape="1">
                <a:blip r:embed="rId4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459141" y="1774487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:6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1" y="1774487"/>
                <a:ext cx="3055003" cy="430887"/>
              </a:xfrm>
              <a:prstGeom prst="rect">
                <a:avLst/>
              </a:prstGeom>
              <a:blipFill rotWithShape="1">
                <a:blip r:embed="rId5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459141" y="251329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:6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1" y="2513296"/>
                <a:ext cx="3055003" cy="430887"/>
              </a:xfrm>
              <a:prstGeom prst="rect">
                <a:avLst/>
              </a:prstGeom>
              <a:blipFill rotWithShape="1">
                <a:blip r:embed="rId6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459140" y="321355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0" y="3213556"/>
                <a:ext cx="3055003" cy="430887"/>
              </a:xfrm>
              <a:prstGeom prst="rect">
                <a:avLst/>
              </a:prstGeom>
              <a:blipFill rotWithShape="1">
                <a:blip r:embed="rId7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459140" y="391381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0" y="3913816"/>
                <a:ext cx="3055003" cy="430887"/>
              </a:xfrm>
              <a:prstGeom prst="rect">
                <a:avLst/>
              </a:prstGeom>
              <a:blipFill rotWithShape="1">
                <a:blip r:embed="rId8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459139" y="5314336"/>
                <a:ext cx="35623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5314336"/>
                <a:ext cx="3562322" cy="430887"/>
              </a:xfrm>
              <a:prstGeom prst="rect">
                <a:avLst/>
              </a:prstGeom>
              <a:blipFill rotWithShape="1">
                <a:blip r:embed="rId9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459139" y="461407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4614076"/>
                <a:ext cx="3055003" cy="430887"/>
              </a:xfrm>
              <a:prstGeom prst="rect">
                <a:avLst/>
              </a:prstGeom>
              <a:blipFill rotWithShape="1">
                <a:blip r:embed="rId10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459139" y="6014596"/>
                <a:ext cx="35623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6014596"/>
                <a:ext cx="3562322" cy="430887"/>
              </a:xfrm>
              <a:prstGeom prst="rect">
                <a:avLst/>
              </a:prstGeom>
              <a:blipFill rotWithShape="1">
                <a:blip r:embed="rId11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3657"/>
            <a:ext cx="4491268" cy="34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6199752" y="293950"/>
            <a:ext cx="803715" cy="426803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211960" y="1251121"/>
            <a:ext cx="46352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Complete these questions in your book/on paper.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 smtClean="0"/>
              <a:t>Click </a:t>
            </a:r>
            <a:r>
              <a:rPr lang="en-GB" sz="2400" dirty="0" smtClean="0">
                <a:hlinkClick r:id="rId13"/>
              </a:rPr>
              <a:t>here</a:t>
            </a:r>
            <a:r>
              <a:rPr lang="en-GB" sz="2400" dirty="0" smtClean="0"/>
              <a:t> to go to where you are going to type your answers. </a:t>
            </a:r>
          </a:p>
        </p:txBody>
      </p:sp>
    </p:spTree>
    <p:extLst>
      <p:ext uri="{BB962C8B-B14F-4D97-AF65-F5344CB8AC3E}">
        <p14:creationId xmlns:p14="http://schemas.microsoft.com/office/powerpoint/2010/main" val="7081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59142" y="296869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:2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2" y="296869"/>
                <a:ext cx="3055003" cy="430887"/>
              </a:xfrm>
              <a:prstGeom prst="rect">
                <a:avLst/>
              </a:prstGeom>
              <a:blipFill rotWithShape="1">
                <a:blip r:embed="rId2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459142" y="1035678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 :3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2" y="1035678"/>
                <a:ext cx="3055003" cy="430887"/>
              </a:xfrm>
              <a:prstGeom prst="rect">
                <a:avLst/>
              </a:prstGeom>
              <a:blipFill rotWithShape="1">
                <a:blip r:embed="rId3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459141" y="1774487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:6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1" y="1774487"/>
                <a:ext cx="3055003" cy="430887"/>
              </a:xfrm>
              <a:prstGeom prst="rect">
                <a:avLst/>
              </a:prstGeom>
              <a:blipFill rotWithShape="1">
                <a:blip r:embed="rId4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459141" y="251329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:6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1" y="2513296"/>
                <a:ext cx="3055003" cy="430887"/>
              </a:xfrm>
              <a:prstGeom prst="rect">
                <a:avLst/>
              </a:prstGeom>
              <a:blipFill rotWithShape="1">
                <a:blip r:embed="rId5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459140" y="321355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0" y="3213556"/>
                <a:ext cx="3055003" cy="430887"/>
              </a:xfrm>
              <a:prstGeom prst="rect">
                <a:avLst/>
              </a:prstGeom>
              <a:blipFill rotWithShape="1">
                <a:blip r:embed="rId6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465699" y="391381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99" y="3913816"/>
                <a:ext cx="3055003" cy="430887"/>
              </a:xfrm>
              <a:prstGeom prst="rect">
                <a:avLst/>
              </a:prstGeom>
              <a:blipFill rotWithShape="1">
                <a:blip r:embed="rId7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459139" y="5314336"/>
                <a:ext cx="35623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5314336"/>
                <a:ext cx="3562322" cy="430887"/>
              </a:xfrm>
              <a:prstGeom prst="rect">
                <a:avLst/>
              </a:prstGeom>
              <a:blipFill rotWithShape="1">
                <a:blip r:embed="rId8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459139" y="461407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4614076"/>
                <a:ext cx="3055003" cy="430887"/>
              </a:xfrm>
              <a:prstGeom prst="rect">
                <a:avLst/>
              </a:prstGeom>
              <a:blipFill rotWithShape="1">
                <a:blip r:embed="rId9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459139" y="6014596"/>
                <a:ext cx="35623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6014596"/>
                <a:ext cx="3562322" cy="430887"/>
              </a:xfrm>
              <a:prstGeom prst="rect">
                <a:avLst/>
              </a:prstGeom>
              <a:blipFill rotWithShape="1">
                <a:blip r:embed="rId10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211960" y="296868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£12 :£8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96868"/>
                <a:ext cx="1443472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355976" y="1035677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£8 :£12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035677"/>
                <a:ext cx="1443472" cy="43088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355976" y="1772582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£8 :£12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772582"/>
                <a:ext cx="1443472" cy="43088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348444" y="2513296"/>
                <a:ext cx="164224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£16 :£24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444" y="2513296"/>
                <a:ext cx="1642244" cy="43088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348444" y="3573016"/>
            <a:ext cx="4472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Mark your work so far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7887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59142" y="296869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:2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2" y="296869"/>
                <a:ext cx="3055003" cy="430887"/>
              </a:xfrm>
              <a:prstGeom prst="rect">
                <a:avLst/>
              </a:prstGeom>
              <a:blipFill rotWithShape="1">
                <a:blip r:embed="rId2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459142" y="1035678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 :3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2" y="1035678"/>
                <a:ext cx="3055003" cy="430887"/>
              </a:xfrm>
              <a:prstGeom prst="rect">
                <a:avLst/>
              </a:prstGeom>
              <a:blipFill rotWithShape="1">
                <a:blip r:embed="rId3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459141" y="1774487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:6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1" y="1774487"/>
                <a:ext cx="3055003" cy="430887"/>
              </a:xfrm>
              <a:prstGeom prst="rect">
                <a:avLst/>
              </a:prstGeom>
              <a:blipFill rotWithShape="1">
                <a:blip r:embed="rId4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459141" y="251329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:6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1" y="2513296"/>
                <a:ext cx="3055003" cy="430887"/>
              </a:xfrm>
              <a:prstGeom prst="rect">
                <a:avLst/>
              </a:prstGeom>
              <a:blipFill rotWithShape="1">
                <a:blip r:embed="rId5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459140" y="321355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0" y="3213556"/>
                <a:ext cx="3055003" cy="430887"/>
              </a:xfrm>
              <a:prstGeom prst="rect">
                <a:avLst/>
              </a:prstGeom>
              <a:blipFill rotWithShape="1">
                <a:blip r:embed="rId6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465699" y="391381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99" y="3913816"/>
                <a:ext cx="3055003" cy="430887"/>
              </a:xfrm>
              <a:prstGeom prst="rect">
                <a:avLst/>
              </a:prstGeom>
              <a:blipFill rotWithShape="1">
                <a:blip r:embed="rId7"/>
                <a:stretch>
                  <a:fillRect t="-22535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459139" y="5314336"/>
                <a:ext cx="35623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5314336"/>
                <a:ext cx="3562322" cy="430887"/>
              </a:xfrm>
              <a:prstGeom prst="rect">
                <a:avLst/>
              </a:prstGeom>
              <a:blipFill rotWithShape="1">
                <a:blip r:embed="rId8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459139" y="4614076"/>
                <a:ext cx="30550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4614076"/>
                <a:ext cx="3055003" cy="430887"/>
              </a:xfrm>
              <a:prstGeom prst="rect">
                <a:avLst/>
              </a:prstGeom>
              <a:blipFill rotWithShape="1">
                <a:blip r:embed="rId9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459139" y="6014596"/>
                <a:ext cx="35623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 :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 :1</m:t>
                    </m:r>
                  </m:oMath>
                </a14:m>
                <a:endParaRPr lang="en-GB" sz="28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39" y="6014596"/>
                <a:ext cx="3562322" cy="430887"/>
              </a:xfrm>
              <a:prstGeom prst="rect">
                <a:avLst/>
              </a:prstGeom>
              <a:blipFill rotWithShape="1">
                <a:blip r:embed="rId10"/>
                <a:stretch>
                  <a:fillRect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211960" y="296868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£12 :£8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96868"/>
                <a:ext cx="1443472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355976" y="1035677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£8 :£12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035677"/>
                <a:ext cx="1443472" cy="43088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355976" y="1772582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£8 :£12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772582"/>
                <a:ext cx="1443472" cy="43088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348444" y="2513296"/>
                <a:ext cx="164224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£16 :£24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444" y="2513296"/>
                <a:ext cx="1642244" cy="43088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355976" y="3193564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£32 :£8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193564"/>
                <a:ext cx="1443472" cy="43088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447830" y="3912994"/>
                <a:ext cx="14434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£35 :£5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830" y="3912994"/>
                <a:ext cx="1443472" cy="43088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447830" y="4604018"/>
                <a:ext cx="23860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£17.50 :£2.50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830" y="4604018"/>
                <a:ext cx="2386038" cy="43088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447830" y="5314336"/>
                <a:ext cx="33598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£10 :£17.50 :£2.50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830" y="5314336"/>
                <a:ext cx="3359830" cy="43088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4490858" y="6003861"/>
                <a:ext cx="328128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£15 :£11.25 :£3.75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858" y="6003861"/>
                <a:ext cx="3281283" cy="43088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0" t="1418"/>
          <a:stretch/>
        </p:blipFill>
        <p:spPr bwMode="auto">
          <a:xfrm>
            <a:off x="6927273" y="296869"/>
            <a:ext cx="1730895" cy="342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ounded Rectangle 31"/>
          <p:cNvSpPr/>
          <p:nvPr/>
        </p:nvSpPr>
        <p:spPr>
          <a:xfrm>
            <a:off x="6927273" y="254700"/>
            <a:ext cx="803715" cy="426803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59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Review Task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Complete </a:t>
            </a:r>
            <a:r>
              <a:rPr lang="en-GB" dirty="0" err="1" smtClean="0"/>
              <a:t>Hegarty</a:t>
            </a:r>
            <a:r>
              <a:rPr lang="en-GB" dirty="0" smtClean="0"/>
              <a:t> Task 332 before our next lesson on Friday 8</a:t>
            </a:r>
            <a:r>
              <a:rPr lang="en-GB" baseline="30000" dirty="0" smtClean="0"/>
              <a:t>th</a:t>
            </a:r>
            <a:r>
              <a:rPr lang="en-GB" dirty="0" smtClean="0"/>
              <a:t> January 2021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236575" y="4374443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1608</TotalTime>
  <Words>494</Words>
  <Application>Microsoft Office PowerPoint</Application>
  <PresentationFormat>On-screen Show (4:3)</PresentationFormat>
  <Paragraphs>86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6</vt:i4>
      </vt:variant>
    </vt:vector>
  </HeadingPairs>
  <TitlesOfParts>
    <vt:vector size="2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Task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13</cp:revision>
  <dcterms:created xsi:type="dcterms:W3CDTF">2020-12-16T11:49:45Z</dcterms:created>
  <dcterms:modified xsi:type="dcterms:W3CDTF">2021-01-02T16:49:49Z</dcterms:modified>
</cp:coreProperties>
</file>