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9"/>
  </p:notesMasterIdLst>
  <p:sldIdLst>
    <p:sldId id="256" r:id="rId15"/>
    <p:sldId id="257" r:id="rId16"/>
    <p:sldId id="262" r:id="rId17"/>
    <p:sldId id="263" r:id="rId18"/>
    <p:sldId id="258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5DD1E-54C0-42FD-A489-D8E09C8E1124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9BE01-5DE3-48A5-9B9C-CE7E21F32E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86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84E384-4DE3-47FA-AB97-65249CC4AC27}" type="datetime2">
              <a:rPr lang="en-GB" smtClean="0">
                <a:solidFill>
                  <a:srgbClr val="000000"/>
                </a:solidFill>
              </a:rPr>
              <a:pPr/>
              <a:t>Tuesday, 10 November 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9871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7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650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706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63684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68764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7357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2036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403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7942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7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4142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4"/>
            <a:ext cx="4546905" cy="1143000"/>
          </a:xfr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4" y="332657"/>
            <a:ext cx="36728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Tuesday, 10 November 2020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93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40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7E82D7D-7653-4FE0-A063-C0BFE0BA95C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263688-45DA-4448-9362-2BC03BCD097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BFABEBC-D925-49BD-9388-11E7984E8EEB}" type="datetimeFigureOut">
              <a:rPr lang="en-GB" smtClean="0">
                <a:solidFill>
                  <a:srgbClr val="000000"/>
                </a:solidFill>
              </a:rPr>
              <a:pPr/>
              <a:t>10/11/2020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C52B2DF-95B7-4A93-9DD9-C0B623699D3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7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From last lesson: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first five terms of each sequence. </a:t>
            </a:r>
          </a:p>
          <a:p>
            <a:pPr marL="514350" indent="-514350">
              <a:buAutoNum type="arabicParenR"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114015"/>
                  </p:ext>
                </p:extLst>
              </p:nvPr>
            </p:nvGraphicFramePr>
            <p:xfrm>
              <a:off x="467544" y="3140968"/>
              <a:ext cx="7992888" cy="25908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262036"/>
                    <a:gridCol w="3365426"/>
                    <a:gridCol w="3365426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2800" b="0" i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0" dirty="0" smtClean="0">
                              <a:solidFill>
                                <a:schemeClr val="tx1"/>
                              </a:solidFill>
                            </a:rPr>
                            <a:t>5, 9, 13, 17, 21..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4, 8, 12, 16, 20..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2, 6, 10, 14, 18..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-4, -8, -12, -16,</a:t>
                          </a:r>
                          <a:r>
                            <a:rPr lang="en-GB" sz="2800" baseline="0" dirty="0" smtClean="0">
                              <a:solidFill>
                                <a:schemeClr val="tx1"/>
                              </a:solidFill>
                            </a:rPr>
                            <a:t> -20..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+2 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-2, -6, -10, -14, -18..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114015"/>
                  </p:ext>
                </p:extLst>
              </p:nvPr>
            </p:nvGraphicFramePr>
            <p:xfrm>
              <a:off x="467544" y="3140968"/>
              <a:ext cx="7992888" cy="25908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262036"/>
                    <a:gridCol w="3365426"/>
                    <a:gridCol w="3365426"/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681" t="-11765" r="-100000" b="-4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0" dirty="0" smtClean="0">
                              <a:solidFill>
                                <a:schemeClr val="tx1"/>
                              </a:solidFill>
                            </a:rPr>
                            <a:t>5, 9, 13, 17, 21..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681" t="-111765" r="-100000" b="-3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4, 8, 12, 16, 20..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681" t="-211765" r="-100000" b="-2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2, 6, 10, 14, 18..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681" t="-311765" r="-100000" b="-1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-4, -8, -12, -16,</a:t>
                          </a:r>
                          <a:r>
                            <a:rPr lang="en-GB" sz="2800" baseline="0" dirty="0" smtClean="0">
                              <a:solidFill>
                                <a:schemeClr val="tx1"/>
                              </a:solidFill>
                            </a:rPr>
                            <a:t> -20..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28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681" t="-411765" r="-100000" b="-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-2, -6, -10, -14, -18..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Rounded Rectangle 6"/>
          <p:cNvSpPr/>
          <p:nvPr/>
        </p:nvSpPr>
        <p:spPr>
          <a:xfrm>
            <a:off x="5158649" y="3220756"/>
            <a:ext cx="3312368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136232" y="3721752"/>
            <a:ext cx="3312368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153744" y="4221088"/>
            <a:ext cx="3312368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5149234" y="4725144"/>
            <a:ext cx="3312368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5149234" y="5229200"/>
            <a:ext cx="3312368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4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855793" cy="178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311653" cy="323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668344" y="3052145"/>
                <a:ext cx="132177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</m:t>
                      </m:r>
                      <m:r>
                        <a:rPr lang="en-GB" sz="2800" b="0" i="1" smtClean="0">
                          <a:latin typeface="Cambria Math"/>
                        </a:rPr>
                        <m:t>𝑛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3052145"/>
                <a:ext cx="1321772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948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4" y="2289649"/>
            <a:ext cx="75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5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2" y="2320312"/>
            <a:ext cx="75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9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4045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13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9" y="2339296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17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21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8256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4n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81707" y="1188845"/>
            <a:ext cx="1938927" cy="9164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FFFF"/>
                </a:solidFill>
              </a:rPr>
              <a:t>These are called the first differences</a:t>
            </a: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9" y="3243642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1" y="32527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This sequence is the four times table add one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1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1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1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22868" y="4081396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1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1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11890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+1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7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8" grpId="0" animBg="1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4" y="2289649"/>
            <a:ext cx="75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1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2" y="2320312"/>
            <a:ext cx="756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5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4590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9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9" y="2339296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13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17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8256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4n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9" y="3243642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1" y="32527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This sequence is the four times table </a:t>
            </a:r>
            <a:r>
              <a:rPr lang="en-GB" sz="2400" dirty="0" smtClean="0">
                <a:solidFill>
                  <a:srgbClr val="FFFFFF"/>
                </a:solidFill>
              </a:rPr>
              <a:t>subtract three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-3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-3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-3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22868" y="4081396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-3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-3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11890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70C0"/>
                </a:solidFill>
              </a:rPr>
              <a:t>- 3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3" y="2289649"/>
            <a:ext cx="1088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21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1" y="2320312"/>
            <a:ext cx="1069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17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4590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8181" y="2329375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9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5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8256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-4n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936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8" y="3243642"/>
            <a:ext cx="90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0" y="3252705"/>
            <a:ext cx="831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This sequence is the </a:t>
            </a:r>
            <a:r>
              <a:rPr lang="en-GB" sz="2400" dirty="0" smtClean="0">
                <a:solidFill>
                  <a:srgbClr val="FFFFFF"/>
                </a:solidFill>
              </a:rPr>
              <a:t>negative four </a:t>
            </a:r>
            <a:r>
              <a:rPr lang="en-GB" sz="2400" dirty="0">
                <a:solidFill>
                  <a:srgbClr val="FFFFFF"/>
                </a:solidFill>
              </a:rPr>
              <a:t>times table add </a:t>
            </a:r>
            <a:r>
              <a:rPr lang="en-GB" sz="2400" dirty="0" smtClean="0">
                <a:solidFill>
                  <a:srgbClr val="FFFFFF"/>
                </a:solidFill>
              </a:rPr>
              <a:t>twenty five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-4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25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25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25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22868" y="4081396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25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25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32550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+25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Checking for understanding 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3 questions for your mini whiteboards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15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3" y="2289649"/>
            <a:ext cx="1088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10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1" y="2320312"/>
            <a:ext cx="1145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4045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16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9" y="2339296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19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22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8256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3n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9" y="3243642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1" y="32527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FFFF"/>
                </a:solidFill>
              </a:rPr>
              <a:t>What is the nth term of this sequence? 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7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7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7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22868" y="4081396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7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7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11890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+7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3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3" y="2289649"/>
            <a:ext cx="1088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1" y="2320312"/>
            <a:ext cx="1145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4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2154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7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9" y="2339296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10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13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8256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3n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9" y="3243642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1" y="32527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What is the nth term of this sequence? 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D2D8A">
                    <a:lumMod val="75000"/>
                  </a:srgbClr>
                </a:solidFill>
              </a:rPr>
              <a:t>+3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22868" y="4081396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11890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-2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3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793938" y="1296751"/>
            <a:ext cx="5077225" cy="700613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9243" y="2289649"/>
            <a:ext cx="1088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9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8261" y="2320312"/>
            <a:ext cx="1145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6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2154" y="2289648"/>
            <a:ext cx="1053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129" y="2339296"/>
            <a:ext cx="108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0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442" y="2288719"/>
            <a:ext cx="11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B050"/>
                </a:solidFill>
              </a:rPr>
              <a:t>-3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9160" y="1371369"/>
            <a:ext cx="88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15242" y="5153407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-3n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1187" y="3238005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7870" y="321297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45016" y="3243641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74168" y="3243642"/>
            <a:ext cx="90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70" y="3252705"/>
            <a:ext cx="996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5798" y="5085184"/>
            <a:ext cx="2392201" cy="160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What is the nth term of this sequence? 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1889160" y="200463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Curved Down Arrow 28"/>
          <p:cNvSpPr/>
          <p:nvPr/>
        </p:nvSpPr>
        <p:spPr>
          <a:xfrm>
            <a:off x="5886103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4540228" y="2028753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3092439" y="2025048"/>
            <a:ext cx="882640" cy="385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17354" y="1351034"/>
            <a:ext cx="99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1293" y="1386190"/>
            <a:ext cx="92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7205" y="1368522"/>
            <a:ext cx="85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2D2D8A">
                    <a:lumMod val="75000"/>
                  </a:srgbClr>
                </a:solidFill>
              </a:rPr>
              <a:t>-3</a:t>
            </a:r>
            <a:endParaRPr lang="en-GB" sz="3600" b="1" dirty="0">
              <a:solidFill>
                <a:srgbClr val="2D2D8A">
                  <a:lumMod val="75000"/>
                </a:srgb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3608" y="3933056"/>
            <a:ext cx="65527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3" y="3274533"/>
                <a:ext cx="49885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15847" y="4055339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12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348" y="4055578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12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3202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12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07900" y="4064704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12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03616" y="4079890"/>
            <a:ext cx="75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12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11332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+12</a:t>
            </a:r>
            <a:endParaRPr lang="en-GB" sz="5400" b="1" dirty="0">
              <a:solidFill>
                <a:srgbClr val="0070C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59600" y="5164200"/>
            <a:ext cx="1553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0070C0"/>
                </a:solidFill>
              </a:rPr>
              <a:t>12</a:t>
            </a:r>
            <a:endParaRPr lang="en-GB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/>
      <p:bldP spid="18" grpId="0"/>
      <p:bldP spid="27" grpId="0"/>
      <p:bldP spid="30" grpId="0"/>
      <p:bldP spid="31" grpId="0"/>
      <p:bldP spid="32" grpId="0"/>
      <p:bldP spid="33" grpId="0"/>
      <p:bldP spid="2" grpId="0" animBg="1"/>
      <p:bldP spid="29" grpId="0" animBg="1"/>
      <p:bldP spid="35" grpId="0" animBg="1"/>
      <p:bldP spid="36" grpId="0" animBg="1"/>
      <p:bldP spid="37" grpId="0"/>
      <p:bldP spid="38" grpId="0"/>
      <p:bldP spid="39" grpId="0"/>
      <p:bldP spid="20" grpId="0"/>
      <p:bldP spid="40" grpId="0"/>
      <p:bldP spid="41" grpId="0"/>
      <p:bldP spid="42" grpId="0"/>
      <p:bldP spid="43" grpId="0"/>
      <p:bldP spid="44" grpId="0"/>
      <p:bldP spid="45" grpId="0"/>
      <p:bldP spid="45" grpId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u="sng" dirty="0" smtClean="0"/>
              <a:t>Title: Finding the nth term of a linear sequence </a:t>
            </a:r>
            <a:endParaRPr lang="en-GB" sz="2800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Work out the nth term of: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11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sz="2000" dirty="0" smtClean="0"/>
                  <a:t>Numerators: 2, 4, 6, 8…  </a:t>
                </a:r>
              </a:p>
              <a:p>
                <a:pPr marL="0" indent="0">
                  <a:buNone/>
                </a:pPr>
                <a:r>
                  <a:rPr lang="en-GB" sz="2000" dirty="0" smtClean="0"/>
                  <a:t>Denominators: 3, 7, 11, 15…</a:t>
                </a:r>
              </a:p>
              <a:p>
                <a:pPr marL="0" indent="0">
                  <a:buNone/>
                </a:pPr>
                <a:endParaRPr lang="en-GB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Your Turn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Work out the nth term of: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17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11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74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42" y="-171400"/>
            <a:ext cx="8229600" cy="1143000"/>
          </a:xfrm>
        </p:spPr>
        <p:txBody>
          <a:bodyPr/>
          <a:lstStyle/>
          <a:p>
            <a:r>
              <a:rPr lang="en-GB" sz="3200" b="1" dirty="0" smtClean="0"/>
              <a:t>Fluency Practice 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917477" cy="606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3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sz="5400" b="1" dirty="0" smtClean="0"/>
              <a:t>Mark your work </a:t>
            </a:r>
            <a:endParaRPr lang="en-GB" sz="5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7999933" cy="56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83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88640"/>
            <a:ext cx="8332205" cy="568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7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77541E-F620-4050-9222-302929E8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32656"/>
            <a:ext cx="7657126" cy="578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63</TotalTime>
  <Words>471</Words>
  <Application>Microsoft Office PowerPoint</Application>
  <PresentationFormat>On-screen Show (4:3)</PresentationFormat>
  <Paragraphs>180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From last lesson:</vt:lpstr>
      <vt:lpstr>PowerPoint Presentation</vt:lpstr>
      <vt:lpstr>PowerPoint Presentation</vt:lpstr>
      <vt:lpstr>PowerPoint Presentation</vt:lpstr>
      <vt:lpstr>PowerPoint Presentation</vt:lpstr>
      <vt:lpstr>Checking for understanding </vt:lpstr>
      <vt:lpstr>PowerPoint Presentation</vt:lpstr>
      <vt:lpstr>PowerPoint Presentation</vt:lpstr>
      <vt:lpstr>PowerPoint Presentation</vt:lpstr>
      <vt:lpstr>Title: Finding the nth term of a linear sequence </vt:lpstr>
      <vt:lpstr>Fluency Practice </vt:lpstr>
      <vt:lpstr>Mark your work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last lesson..</dc:title>
  <dc:creator>Elder, L</dc:creator>
  <cp:lastModifiedBy>Elder, L</cp:lastModifiedBy>
  <cp:revision>7</cp:revision>
  <dcterms:created xsi:type="dcterms:W3CDTF">2020-11-10T11:51:16Z</dcterms:created>
  <dcterms:modified xsi:type="dcterms:W3CDTF">2020-11-10T12:54:41Z</dcterms:modified>
</cp:coreProperties>
</file>