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8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9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0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2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3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4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5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6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7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8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9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4"/>
    <p:sldMasterId id="2147483671" r:id="rId5"/>
    <p:sldMasterId id="2147483673" r:id="rId6"/>
    <p:sldMasterId id="2147483675" r:id="rId7"/>
    <p:sldMasterId id="2147483677" r:id="rId8"/>
    <p:sldMasterId id="2147483679" r:id="rId9"/>
    <p:sldMasterId id="2147483682" r:id="rId10"/>
    <p:sldMasterId id="2147483685" r:id="rId11"/>
    <p:sldMasterId id="2147483698" r:id="rId12"/>
    <p:sldMasterId id="2147483710" r:id="rId13"/>
    <p:sldMasterId id="2147483722" r:id="rId14"/>
    <p:sldMasterId id="2147483734" r:id="rId15"/>
    <p:sldMasterId id="2147483746" r:id="rId16"/>
    <p:sldMasterId id="2147483758" r:id="rId17"/>
    <p:sldMasterId id="2147483770" r:id="rId18"/>
    <p:sldMasterId id="2147483782" r:id="rId19"/>
    <p:sldMasterId id="2147483794" r:id="rId20"/>
    <p:sldMasterId id="2147483806" r:id="rId21"/>
    <p:sldMasterId id="2147483818" r:id="rId22"/>
    <p:sldMasterId id="2147483830" r:id="rId23"/>
  </p:sldMasterIdLst>
  <p:notesMasterIdLst>
    <p:notesMasterId r:id="rId38"/>
  </p:notesMasterIdLst>
  <p:sldIdLst>
    <p:sldId id="308" r:id="rId24"/>
    <p:sldId id="338" r:id="rId25"/>
    <p:sldId id="344" r:id="rId26"/>
    <p:sldId id="345" r:id="rId27"/>
    <p:sldId id="329" r:id="rId28"/>
    <p:sldId id="346" r:id="rId29"/>
    <p:sldId id="347" r:id="rId30"/>
    <p:sldId id="348" r:id="rId31"/>
    <p:sldId id="343" r:id="rId32"/>
    <p:sldId id="324" r:id="rId33"/>
    <p:sldId id="349" r:id="rId34"/>
    <p:sldId id="350" r:id="rId35"/>
    <p:sldId id="351" r:id="rId36"/>
    <p:sldId id="341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 Shutkever" initials="SS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BC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682994-A671-DC4D-BA5C-5ADE890129C9}" v="2" dt="2020-09-14T10:22:17.400"/>
    <p1510:client id="{9F518238-3EC3-2F47-A268-6D015613A1FE}" v="7" dt="2020-09-14T10:02:31.6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6327"/>
  </p:normalViewPr>
  <p:slideViewPr>
    <p:cSldViewPr snapToGrid="0" snapToObjects="1">
      <p:cViewPr>
        <p:scale>
          <a:sx n="108" d="100"/>
          <a:sy n="108" d="100"/>
        </p:scale>
        <p:origin x="-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-23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3.xml"/><Relationship Id="rId39" Type="http://schemas.openxmlformats.org/officeDocument/2006/relationships/commentAuthors" Target="commentAuthors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1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40" Type="http://schemas.openxmlformats.org/officeDocument/2006/relationships/presProps" Target="presProps.xml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8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notesMaster" Target="notesMasters/notesMaster1.xml"/><Relationship Id="rId20" Type="http://schemas.openxmlformats.org/officeDocument/2006/relationships/slideMaster" Target="slideMasters/slideMaster17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Bond" userId="fe65fa93-3b14-47cf-ac5d-6bf9e5fd27d9" providerId="ADAL" clId="{59682994-A671-DC4D-BA5C-5ADE890129C9}"/>
    <pc:docChg chg="modSld">
      <pc:chgData name="Simon Bond" userId="fe65fa93-3b14-47cf-ac5d-6bf9e5fd27d9" providerId="ADAL" clId="{59682994-A671-DC4D-BA5C-5ADE890129C9}" dt="2020-09-14T10:22:17.400" v="1"/>
      <pc:docMkLst>
        <pc:docMk/>
      </pc:docMkLst>
      <pc:sldChg chg="delSp modTransition modAnim">
        <pc:chgData name="Simon Bond" userId="fe65fa93-3b14-47cf-ac5d-6bf9e5fd27d9" providerId="ADAL" clId="{59682994-A671-DC4D-BA5C-5ADE890129C9}" dt="2020-09-14T10:22:17.400" v="1"/>
        <pc:sldMkLst>
          <pc:docMk/>
          <pc:sldMk cId="3463639803" sldId="296"/>
        </pc:sldMkLst>
        <pc:picChg chg="del">
          <ac:chgData name="Simon Bond" userId="fe65fa93-3b14-47cf-ac5d-6bf9e5fd27d9" providerId="ADAL" clId="{59682994-A671-DC4D-BA5C-5ADE890129C9}" dt="2020-09-14T10:22:17.400" v="1"/>
          <ac:picMkLst>
            <pc:docMk/>
            <pc:sldMk cId="3463639803" sldId="296"/>
            <ac:picMk id="3" creationId="{00000000-0000-0000-0000-000000000000}"/>
          </ac:picMkLst>
        </pc:picChg>
      </pc:sldChg>
      <pc:sldChg chg="delSp modTransition modAnim">
        <pc:chgData name="Simon Bond" userId="fe65fa93-3b14-47cf-ac5d-6bf9e5fd27d9" providerId="ADAL" clId="{59682994-A671-DC4D-BA5C-5ADE890129C9}" dt="2020-09-14T10:22:17.400" v="1"/>
        <pc:sldMkLst>
          <pc:docMk/>
          <pc:sldMk cId="861935487" sldId="297"/>
        </pc:sldMkLst>
        <pc:picChg chg="del">
          <ac:chgData name="Simon Bond" userId="fe65fa93-3b14-47cf-ac5d-6bf9e5fd27d9" providerId="ADAL" clId="{59682994-A671-DC4D-BA5C-5ADE890129C9}" dt="2020-09-14T10:22:17.400" v="1"/>
          <ac:picMkLst>
            <pc:docMk/>
            <pc:sldMk cId="861935487" sldId="297"/>
            <ac:picMk id="2" creationId="{D2A3B9D0-EDDF-A94A-B944-521A1B4D4BDA}"/>
          </ac:picMkLst>
        </pc:picChg>
      </pc:sldChg>
      <pc:sldChg chg="delSp modTransition modAnim">
        <pc:chgData name="Simon Bond" userId="fe65fa93-3b14-47cf-ac5d-6bf9e5fd27d9" providerId="ADAL" clId="{59682994-A671-DC4D-BA5C-5ADE890129C9}" dt="2020-09-14T10:22:17.400" v="1"/>
        <pc:sldMkLst>
          <pc:docMk/>
          <pc:sldMk cId="4128357408" sldId="298"/>
        </pc:sldMkLst>
        <pc:picChg chg="del">
          <ac:chgData name="Simon Bond" userId="fe65fa93-3b14-47cf-ac5d-6bf9e5fd27d9" providerId="ADAL" clId="{59682994-A671-DC4D-BA5C-5ADE890129C9}" dt="2020-09-14T10:22:17.400" v="1"/>
          <ac:picMkLst>
            <pc:docMk/>
            <pc:sldMk cId="4128357408" sldId="298"/>
            <ac:picMk id="4" creationId="{00000000-0000-0000-0000-000000000000}"/>
          </ac:picMkLst>
        </pc:picChg>
      </pc:sldChg>
      <pc:sldChg chg="delSp modTransition modAnim">
        <pc:chgData name="Simon Bond" userId="fe65fa93-3b14-47cf-ac5d-6bf9e5fd27d9" providerId="ADAL" clId="{59682994-A671-DC4D-BA5C-5ADE890129C9}" dt="2020-09-14T10:22:17.400" v="1"/>
        <pc:sldMkLst>
          <pc:docMk/>
          <pc:sldMk cId="895466786" sldId="299"/>
        </pc:sldMkLst>
        <pc:picChg chg="del">
          <ac:chgData name="Simon Bond" userId="fe65fa93-3b14-47cf-ac5d-6bf9e5fd27d9" providerId="ADAL" clId="{59682994-A671-DC4D-BA5C-5ADE890129C9}" dt="2020-09-14T10:22:17.400" v="1"/>
          <ac:picMkLst>
            <pc:docMk/>
            <pc:sldMk cId="895466786" sldId="299"/>
            <ac:picMk id="2" creationId="{D463B166-0036-AA49-9AE2-2FF6E4B12E31}"/>
          </ac:picMkLst>
        </pc:picChg>
      </pc:sldChg>
      <pc:sldChg chg="delSp modTransition modAnim">
        <pc:chgData name="Simon Bond" userId="fe65fa93-3b14-47cf-ac5d-6bf9e5fd27d9" providerId="ADAL" clId="{59682994-A671-DC4D-BA5C-5ADE890129C9}" dt="2020-09-14T10:22:17.400" v="1"/>
        <pc:sldMkLst>
          <pc:docMk/>
          <pc:sldMk cId="3782242679" sldId="301"/>
        </pc:sldMkLst>
        <pc:picChg chg="del">
          <ac:chgData name="Simon Bond" userId="fe65fa93-3b14-47cf-ac5d-6bf9e5fd27d9" providerId="ADAL" clId="{59682994-A671-DC4D-BA5C-5ADE890129C9}" dt="2020-09-14T10:22:17.400" v="1"/>
          <ac:picMkLst>
            <pc:docMk/>
            <pc:sldMk cId="3782242679" sldId="301"/>
            <ac:picMk id="4" creationId="{00000000-0000-0000-0000-000000000000}"/>
          </ac:picMkLst>
        </pc:picChg>
      </pc:sldChg>
      <pc:sldChg chg="delSp modTransition modAnim">
        <pc:chgData name="Simon Bond" userId="fe65fa93-3b14-47cf-ac5d-6bf9e5fd27d9" providerId="ADAL" clId="{59682994-A671-DC4D-BA5C-5ADE890129C9}" dt="2020-09-14T10:22:17.400" v="1"/>
        <pc:sldMkLst>
          <pc:docMk/>
          <pc:sldMk cId="2801430566" sldId="308"/>
        </pc:sldMkLst>
        <pc:picChg chg="del">
          <ac:chgData name="Simon Bond" userId="fe65fa93-3b14-47cf-ac5d-6bf9e5fd27d9" providerId="ADAL" clId="{59682994-A671-DC4D-BA5C-5ADE890129C9}" dt="2020-09-14T10:22:17.400" v="1"/>
          <ac:picMkLst>
            <pc:docMk/>
            <pc:sldMk cId="2801430566" sldId="308"/>
            <ac:picMk id="37" creationId="{00000000-0000-0000-0000-000000000000}"/>
          </ac:picMkLst>
        </pc:picChg>
      </pc:sldChg>
      <pc:sldChg chg="delSp modTransition modAnim">
        <pc:chgData name="Simon Bond" userId="fe65fa93-3b14-47cf-ac5d-6bf9e5fd27d9" providerId="ADAL" clId="{59682994-A671-DC4D-BA5C-5ADE890129C9}" dt="2020-09-14T10:22:17.400" v="1"/>
        <pc:sldMkLst>
          <pc:docMk/>
          <pc:sldMk cId="957271374" sldId="322"/>
        </pc:sldMkLst>
        <pc:picChg chg="del">
          <ac:chgData name="Simon Bond" userId="fe65fa93-3b14-47cf-ac5d-6bf9e5fd27d9" providerId="ADAL" clId="{59682994-A671-DC4D-BA5C-5ADE890129C9}" dt="2020-09-14T10:22:17.400" v="1"/>
          <ac:picMkLst>
            <pc:docMk/>
            <pc:sldMk cId="957271374" sldId="322"/>
            <ac:picMk id="6" creationId="{00000000-0000-0000-0000-000000000000}"/>
          </ac:picMkLst>
        </pc:picChg>
      </pc:sldChg>
      <pc:sldChg chg="delSp modTransition modAnim">
        <pc:chgData name="Simon Bond" userId="fe65fa93-3b14-47cf-ac5d-6bf9e5fd27d9" providerId="ADAL" clId="{59682994-A671-DC4D-BA5C-5ADE890129C9}" dt="2020-09-14T10:22:17.400" v="1"/>
        <pc:sldMkLst>
          <pc:docMk/>
          <pc:sldMk cId="3816163560" sldId="324"/>
        </pc:sldMkLst>
        <pc:picChg chg="del">
          <ac:chgData name="Simon Bond" userId="fe65fa93-3b14-47cf-ac5d-6bf9e5fd27d9" providerId="ADAL" clId="{59682994-A671-DC4D-BA5C-5ADE890129C9}" dt="2020-09-14T10:22:17.400" v="1"/>
          <ac:picMkLst>
            <pc:docMk/>
            <pc:sldMk cId="3816163560" sldId="324"/>
            <ac:picMk id="5" creationId="{00000000-0000-0000-0000-000000000000}"/>
          </ac:picMkLst>
        </pc:picChg>
      </pc:sldChg>
      <pc:sldChg chg="delSp modTransition modAnim">
        <pc:chgData name="Simon Bond" userId="fe65fa93-3b14-47cf-ac5d-6bf9e5fd27d9" providerId="ADAL" clId="{59682994-A671-DC4D-BA5C-5ADE890129C9}" dt="2020-09-14T10:22:17.400" v="1"/>
        <pc:sldMkLst>
          <pc:docMk/>
          <pc:sldMk cId="1319570894" sldId="329"/>
        </pc:sldMkLst>
        <pc:picChg chg="del">
          <ac:chgData name="Simon Bond" userId="fe65fa93-3b14-47cf-ac5d-6bf9e5fd27d9" providerId="ADAL" clId="{59682994-A671-DC4D-BA5C-5ADE890129C9}" dt="2020-09-14T10:22:17.400" v="1"/>
          <ac:picMkLst>
            <pc:docMk/>
            <pc:sldMk cId="1319570894" sldId="329"/>
            <ac:picMk id="9" creationId="{00000000-0000-0000-0000-000000000000}"/>
          </ac:picMkLst>
        </pc:picChg>
      </pc:sldChg>
      <pc:sldChg chg="delSp modTransition modAnim">
        <pc:chgData name="Simon Bond" userId="fe65fa93-3b14-47cf-ac5d-6bf9e5fd27d9" providerId="ADAL" clId="{59682994-A671-DC4D-BA5C-5ADE890129C9}" dt="2020-09-14T10:22:17.400" v="1"/>
        <pc:sldMkLst>
          <pc:docMk/>
          <pc:sldMk cId="2337279610" sldId="337"/>
        </pc:sldMkLst>
        <pc:picChg chg="del">
          <ac:chgData name="Simon Bond" userId="fe65fa93-3b14-47cf-ac5d-6bf9e5fd27d9" providerId="ADAL" clId="{59682994-A671-DC4D-BA5C-5ADE890129C9}" dt="2020-09-14T10:22:17.400" v="1"/>
          <ac:picMkLst>
            <pc:docMk/>
            <pc:sldMk cId="2337279610" sldId="337"/>
            <ac:picMk id="4" creationId="{00000000-0000-0000-0000-000000000000}"/>
          </ac:picMkLst>
        </pc:picChg>
      </pc:sldChg>
      <pc:sldChg chg="delSp modTransition modAnim">
        <pc:chgData name="Simon Bond" userId="fe65fa93-3b14-47cf-ac5d-6bf9e5fd27d9" providerId="ADAL" clId="{59682994-A671-DC4D-BA5C-5ADE890129C9}" dt="2020-09-14T10:22:17.400" v="1"/>
        <pc:sldMkLst>
          <pc:docMk/>
          <pc:sldMk cId="798463360" sldId="338"/>
        </pc:sldMkLst>
        <pc:picChg chg="del">
          <ac:chgData name="Simon Bond" userId="fe65fa93-3b14-47cf-ac5d-6bf9e5fd27d9" providerId="ADAL" clId="{59682994-A671-DC4D-BA5C-5ADE890129C9}" dt="2020-09-14T10:22:17.400" v="1"/>
          <ac:picMkLst>
            <pc:docMk/>
            <pc:sldMk cId="798463360" sldId="338"/>
            <ac:picMk id="4" creationId="{00000000-0000-0000-0000-000000000000}"/>
          </ac:picMkLst>
        </pc:picChg>
      </pc:sldChg>
      <pc:sldChg chg="delSp modTransition modAnim">
        <pc:chgData name="Simon Bond" userId="fe65fa93-3b14-47cf-ac5d-6bf9e5fd27d9" providerId="ADAL" clId="{59682994-A671-DC4D-BA5C-5ADE890129C9}" dt="2020-09-14T10:22:17.400" v="1"/>
        <pc:sldMkLst>
          <pc:docMk/>
          <pc:sldMk cId="549258402" sldId="339"/>
        </pc:sldMkLst>
        <pc:picChg chg="del">
          <ac:chgData name="Simon Bond" userId="fe65fa93-3b14-47cf-ac5d-6bf9e5fd27d9" providerId="ADAL" clId="{59682994-A671-DC4D-BA5C-5ADE890129C9}" dt="2020-09-14T10:22:17.400" v="1"/>
          <ac:picMkLst>
            <pc:docMk/>
            <pc:sldMk cId="549258402" sldId="339"/>
            <ac:picMk id="4" creationId="{00000000-0000-0000-0000-000000000000}"/>
          </ac:picMkLst>
        </pc:picChg>
      </pc:sldChg>
      <pc:sldChg chg="delSp modTransition modAnim">
        <pc:chgData name="Simon Bond" userId="fe65fa93-3b14-47cf-ac5d-6bf9e5fd27d9" providerId="ADAL" clId="{59682994-A671-DC4D-BA5C-5ADE890129C9}" dt="2020-09-14T10:22:17.400" v="1"/>
        <pc:sldMkLst>
          <pc:docMk/>
          <pc:sldMk cId="2604445773" sldId="340"/>
        </pc:sldMkLst>
        <pc:picChg chg="del">
          <ac:chgData name="Simon Bond" userId="fe65fa93-3b14-47cf-ac5d-6bf9e5fd27d9" providerId="ADAL" clId="{59682994-A671-DC4D-BA5C-5ADE890129C9}" dt="2020-09-14T10:22:17.400" v="1"/>
          <ac:picMkLst>
            <pc:docMk/>
            <pc:sldMk cId="2604445773" sldId="340"/>
            <ac:picMk id="31" creationId="{00000000-0000-0000-0000-000000000000}"/>
          </ac:picMkLst>
        </pc:picChg>
      </pc:sldChg>
      <pc:sldChg chg="delSp modTransition modAnim">
        <pc:chgData name="Simon Bond" userId="fe65fa93-3b14-47cf-ac5d-6bf9e5fd27d9" providerId="ADAL" clId="{59682994-A671-DC4D-BA5C-5ADE890129C9}" dt="2020-09-14T10:22:17.400" v="1"/>
        <pc:sldMkLst>
          <pc:docMk/>
          <pc:sldMk cId="4261491610" sldId="341"/>
        </pc:sldMkLst>
        <pc:picChg chg="del">
          <ac:chgData name="Simon Bond" userId="fe65fa93-3b14-47cf-ac5d-6bf9e5fd27d9" providerId="ADAL" clId="{59682994-A671-DC4D-BA5C-5ADE890129C9}" dt="2020-09-14T10:22:17.400" v="1"/>
          <ac:picMkLst>
            <pc:docMk/>
            <pc:sldMk cId="4261491610" sldId="341"/>
            <ac:picMk id="4" creationId="{00000000-0000-0000-0000-000000000000}"/>
          </ac:picMkLst>
        </pc:picChg>
      </pc:sldChg>
      <pc:sldChg chg="delSp modTransition modAnim">
        <pc:chgData name="Simon Bond" userId="fe65fa93-3b14-47cf-ac5d-6bf9e5fd27d9" providerId="ADAL" clId="{59682994-A671-DC4D-BA5C-5ADE890129C9}" dt="2020-09-14T10:22:17.400" v="1"/>
        <pc:sldMkLst>
          <pc:docMk/>
          <pc:sldMk cId="3404813019" sldId="342"/>
        </pc:sldMkLst>
        <pc:picChg chg="del">
          <ac:chgData name="Simon Bond" userId="fe65fa93-3b14-47cf-ac5d-6bf9e5fd27d9" providerId="ADAL" clId="{59682994-A671-DC4D-BA5C-5ADE890129C9}" dt="2020-09-14T10:22:17.400" v="1"/>
          <ac:picMkLst>
            <pc:docMk/>
            <pc:sldMk cId="3404813019" sldId="342"/>
            <ac:picMk id="7" creationId="{00000000-0000-0000-0000-000000000000}"/>
          </ac:picMkLst>
        </pc:picChg>
      </pc:sldChg>
      <pc:sldChg chg="delSp modTransition modAnim">
        <pc:chgData name="Simon Bond" userId="fe65fa93-3b14-47cf-ac5d-6bf9e5fd27d9" providerId="ADAL" clId="{59682994-A671-DC4D-BA5C-5ADE890129C9}" dt="2020-09-14T10:22:17.400" v="1"/>
        <pc:sldMkLst>
          <pc:docMk/>
          <pc:sldMk cId="1183083022" sldId="343"/>
        </pc:sldMkLst>
        <pc:picChg chg="del">
          <ac:chgData name="Simon Bond" userId="fe65fa93-3b14-47cf-ac5d-6bf9e5fd27d9" providerId="ADAL" clId="{59682994-A671-DC4D-BA5C-5ADE890129C9}" dt="2020-09-14T10:22:17.400" v="1"/>
          <ac:picMkLst>
            <pc:docMk/>
            <pc:sldMk cId="1183083022" sldId="343"/>
            <ac:picMk id="6" creationId="{00000000-0000-0000-0000-000000000000}"/>
          </ac:picMkLst>
        </pc:picChg>
      </pc:sldChg>
    </pc:docChg>
  </pc:docChgLst>
  <pc:docChgLst>
    <pc:chgData name="Simon Bond" userId="fe65fa93-3b14-47cf-ac5d-6bf9e5fd27d9" providerId="ADAL" clId="{9F518238-3EC3-2F47-A268-6D015613A1FE}"/>
    <pc:docChg chg="undo custSel addSld delSld modSld">
      <pc:chgData name="Simon Bond" userId="fe65fa93-3b14-47cf-ac5d-6bf9e5fd27d9" providerId="ADAL" clId="{9F518238-3EC3-2F47-A268-6D015613A1FE}" dt="2020-09-14T10:02:38.434" v="366" actId="1076"/>
      <pc:docMkLst>
        <pc:docMk/>
      </pc:docMkLst>
      <pc:sldChg chg="addSp delSp modSp mod">
        <pc:chgData name="Simon Bond" userId="fe65fa93-3b14-47cf-ac5d-6bf9e5fd27d9" providerId="ADAL" clId="{9F518238-3EC3-2F47-A268-6D015613A1FE}" dt="2020-09-14T10:02:38.434" v="366" actId="1076"/>
        <pc:sldMkLst>
          <pc:docMk/>
          <pc:sldMk cId="3463639803" sldId="296"/>
        </pc:sldMkLst>
        <pc:spChg chg="del mod">
          <ac:chgData name="Simon Bond" userId="fe65fa93-3b14-47cf-ac5d-6bf9e5fd27d9" providerId="ADAL" clId="{9F518238-3EC3-2F47-A268-6D015613A1FE}" dt="2020-09-14T10:02:23.620" v="363" actId="21"/>
          <ac:spMkLst>
            <pc:docMk/>
            <pc:sldMk cId="3463639803" sldId="296"/>
            <ac:spMk id="4" creationId="{00000000-0000-0000-0000-000000000000}"/>
          </ac:spMkLst>
        </pc:spChg>
        <pc:spChg chg="add del mod">
          <ac:chgData name="Simon Bond" userId="fe65fa93-3b14-47cf-ac5d-6bf9e5fd27d9" providerId="ADAL" clId="{9F518238-3EC3-2F47-A268-6D015613A1FE}" dt="2020-09-14T10:02:27.613" v="364" actId="478"/>
          <ac:spMkLst>
            <pc:docMk/>
            <pc:sldMk cId="3463639803" sldId="296"/>
            <ac:spMk id="5" creationId="{14F0682E-7BD7-FB49-9FFE-7BAB39E44A39}"/>
          </ac:spMkLst>
        </pc:spChg>
        <pc:picChg chg="add mod">
          <ac:chgData name="Simon Bond" userId="fe65fa93-3b14-47cf-ac5d-6bf9e5fd27d9" providerId="ADAL" clId="{9F518238-3EC3-2F47-A268-6D015613A1FE}" dt="2020-09-14T10:02:38.434" v="366" actId="1076"/>
          <ac:picMkLst>
            <pc:docMk/>
            <pc:sldMk cId="3463639803" sldId="296"/>
            <ac:picMk id="6" creationId="{4E7A35F9-C4B4-8441-8814-09A7509604C8}"/>
          </ac:picMkLst>
        </pc:picChg>
      </pc:sldChg>
      <pc:sldChg chg="addSp modSp modTransition">
        <pc:chgData name="Simon Bond" userId="fe65fa93-3b14-47cf-ac5d-6bf9e5fd27d9" providerId="ADAL" clId="{9F518238-3EC3-2F47-A268-6D015613A1FE}" dt="2020-09-14T09:53:36.063" v="345"/>
        <pc:sldMkLst>
          <pc:docMk/>
          <pc:sldMk cId="861935487" sldId="297"/>
        </pc:sldMkLst>
        <pc:picChg chg="add mod">
          <ac:chgData name="Simon Bond" userId="fe65fa93-3b14-47cf-ac5d-6bf9e5fd27d9" providerId="ADAL" clId="{9F518238-3EC3-2F47-A268-6D015613A1FE}" dt="2020-09-14T09:53:36.063" v="345"/>
          <ac:picMkLst>
            <pc:docMk/>
            <pc:sldMk cId="861935487" sldId="297"/>
            <ac:picMk id="2" creationId="{D2A3B9D0-EDDF-A94A-B944-521A1B4D4BDA}"/>
          </ac:picMkLst>
        </pc:picChg>
      </pc:sldChg>
      <pc:sldChg chg="delSp mod">
        <pc:chgData name="Simon Bond" userId="fe65fa93-3b14-47cf-ac5d-6bf9e5fd27d9" providerId="ADAL" clId="{9F518238-3EC3-2F47-A268-6D015613A1FE}" dt="2020-09-14T09:46:00.944" v="332" actId="478"/>
        <pc:sldMkLst>
          <pc:docMk/>
          <pc:sldMk cId="4128357408" sldId="298"/>
        </pc:sldMkLst>
        <pc:spChg chg="del">
          <ac:chgData name="Simon Bond" userId="fe65fa93-3b14-47cf-ac5d-6bf9e5fd27d9" providerId="ADAL" clId="{9F518238-3EC3-2F47-A268-6D015613A1FE}" dt="2020-09-14T09:46:00.944" v="332" actId="478"/>
          <ac:spMkLst>
            <pc:docMk/>
            <pc:sldMk cId="4128357408" sldId="298"/>
            <ac:spMk id="3" creationId="{00000000-0000-0000-0000-000000000000}"/>
          </ac:spMkLst>
        </pc:spChg>
      </pc:sldChg>
      <pc:sldChg chg="addSp modSp modTransition">
        <pc:chgData name="Simon Bond" userId="fe65fa93-3b14-47cf-ac5d-6bf9e5fd27d9" providerId="ADAL" clId="{9F518238-3EC3-2F47-A268-6D015613A1FE}" dt="2020-09-14T09:54:20.216" v="346"/>
        <pc:sldMkLst>
          <pc:docMk/>
          <pc:sldMk cId="895466786" sldId="299"/>
        </pc:sldMkLst>
        <pc:picChg chg="add mod">
          <ac:chgData name="Simon Bond" userId="fe65fa93-3b14-47cf-ac5d-6bf9e5fd27d9" providerId="ADAL" clId="{9F518238-3EC3-2F47-A268-6D015613A1FE}" dt="2020-09-14T09:54:20.216" v="346"/>
          <ac:picMkLst>
            <pc:docMk/>
            <pc:sldMk cId="895466786" sldId="299"/>
            <ac:picMk id="2" creationId="{D463B166-0036-AA49-9AE2-2FF6E4B12E31}"/>
          </ac:picMkLst>
        </pc:picChg>
      </pc:sldChg>
      <pc:sldChg chg="delSp modSp mod">
        <pc:chgData name="Simon Bond" userId="fe65fa93-3b14-47cf-ac5d-6bf9e5fd27d9" providerId="ADAL" clId="{9F518238-3EC3-2F47-A268-6D015613A1FE}" dt="2020-09-14T09:46:09.201" v="334" actId="478"/>
        <pc:sldMkLst>
          <pc:docMk/>
          <pc:sldMk cId="2801430566" sldId="308"/>
        </pc:sldMkLst>
        <pc:spChg chg="del">
          <ac:chgData name="Simon Bond" userId="fe65fa93-3b14-47cf-ac5d-6bf9e5fd27d9" providerId="ADAL" clId="{9F518238-3EC3-2F47-A268-6D015613A1FE}" dt="2020-09-14T09:46:09.201" v="334" actId="478"/>
          <ac:spMkLst>
            <pc:docMk/>
            <pc:sldMk cId="2801430566" sldId="308"/>
            <ac:spMk id="2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4:55.417" v="208" actId="1038"/>
          <ac:spMkLst>
            <pc:docMk/>
            <pc:sldMk cId="2801430566" sldId="308"/>
            <ac:spMk id="11" creationId="{BBDF1CD4-A7AC-224A-AC39-1B2BE6D69DBC}"/>
          </ac:spMkLst>
        </pc:spChg>
        <pc:spChg chg="mod">
          <ac:chgData name="Simon Bond" userId="fe65fa93-3b14-47cf-ac5d-6bf9e5fd27d9" providerId="ADAL" clId="{9F518238-3EC3-2F47-A268-6D015613A1FE}" dt="2020-09-14T09:35:02.073" v="217" actId="1037"/>
          <ac:spMkLst>
            <pc:docMk/>
            <pc:sldMk cId="2801430566" sldId="308"/>
            <ac:spMk id="24" creationId="{BBDF1CD4-A7AC-224A-AC39-1B2BE6D69DBC}"/>
          </ac:spMkLst>
        </pc:spChg>
        <pc:spChg chg="mod">
          <ac:chgData name="Simon Bond" userId="fe65fa93-3b14-47cf-ac5d-6bf9e5fd27d9" providerId="ADAL" clId="{9F518238-3EC3-2F47-A268-6D015613A1FE}" dt="2020-09-14T09:35:07.664" v="220" actId="1038"/>
          <ac:spMkLst>
            <pc:docMk/>
            <pc:sldMk cId="2801430566" sldId="308"/>
            <ac:spMk id="33" creationId="{BBDF1CD4-A7AC-224A-AC39-1B2BE6D69DBC}"/>
          </ac:spMkLst>
        </pc:spChg>
      </pc:sldChg>
      <pc:sldChg chg="delSp mod">
        <pc:chgData name="Simon Bond" userId="fe65fa93-3b14-47cf-ac5d-6bf9e5fd27d9" providerId="ADAL" clId="{9F518238-3EC3-2F47-A268-6D015613A1FE}" dt="2020-09-14T09:46:38.655" v="342" actId="478"/>
        <pc:sldMkLst>
          <pc:docMk/>
          <pc:sldMk cId="3816163560" sldId="324"/>
        </pc:sldMkLst>
        <pc:spChg chg="del">
          <ac:chgData name="Simon Bond" userId="fe65fa93-3b14-47cf-ac5d-6bf9e5fd27d9" providerId="ADAL" clId="{9F518238-3EC3-2F47-A268-6D015613A1FE}" dt="2020-09-14T09:46:38.655" v="342" actId="478"/>
          <ac:spMkLst>
            <pc:docMk/>
            <pc:sldMk cId="3816163560" sldId="324"/>
            <ac:spMk id="2" creationId="{00000000-0000-0000-0000-000000000000}"/>
          </ac:spMkLst>
        </pc:spChg>
      </pc:sldChg>
      <pc:sldChg chg="addSp delSp mod">
        <pc:chgData name="Simon Bond" userId="fe65fa93-3b14-47cf-ac5d-6bf9e5fd27d9" providerId="ADAL" clId="{9F518238-3EC3-2F47-A268-6D015613A1FE}" dt="2020-09-14T09:46:26.661" v="339" actId="478"/>
        <pc:sldMkLst>
          <pc:docMk/>
          <pc:sldMk cId="1319570894" sldId="329"/>
        </pc:sldMkLst>
        <pc:spChg chg="del">
          <ac:chgData name="Simon Bond" userId="fe65fa93-3b14-47cf-ac5d-6bf9e5fd27d9" providerId="ADAL" clId="{9F518238-3EC3-2F47-A268-6D015613A1FE}" dt="2020-09-14T09:46:26.661" v="339" actId="478"/>
          <ac:spMkLst>
            <pc:docMk/>
            <pc:sldMk cId="1319570894" sldId="329"/>
            <ac:spMk id="2" creationId="{00000000-0000-0000-0000-000000000000}"/>
          </ac:spMkLst>
        </pc:spChg>
        <pc:spChg chg="add del">
          <ac:chgData name="Simon Bond" userId="fe65fa93-3b14-47cf-ac5d-6bf9e5fd27d9" providerId="ADAL" clId="{9F518238-3EC3-2F47-A268-6D015613A1FE}" dt="2020-09-14T09:46:24.980" v="338" actId="478"/>
          <ac:spMkLst>
            <pc:docMk/>
            <pc:sldMk cId="1319570894" sldId="329"/>
            <ac:spMk id="50" creationId="{00000000-0000-0000-0000-000000000000}"/>
          </ac:spMkLst>
        </pc:spChg>
      </pc:sldChg>
      <pc:sldChg chg="delSp modSp mod">
        <pc:chgData name="Simon Bond" userId="fe65fa93-3b14-47cf-ac5d-6bf9e5fd27d9" providerId="ADAL" clId="{9F518238-3EC3-2F47-A268-6D015613A1FE}" dt="2020-09-14T09:46:18.676" v="336" actId="478"/>
        <pc:sldMkLst>
          <pc:docMk/>
          <pc:sldMk cId="2337279610" sldId="337"/>
        </pc:sldMkLst>
        <pc:spChg chg="del">
          <ac:chgData name="Simon Bond" userId="fe65fa93-3b14-47cf-ac5d-6bf9e5fd27d9" providerId="ADAL" clId="{9F518238-3EC3-2F47-A268-6D015613A1FE}" dt="2020-09-14T09:46:18.676" v="336" actId="478"/>
          <ac:spMkLst>
            <pc:docMk/>
            <pc:sldMk cId="2337279610" sldId="337"/>
            <ac:spMk id="2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5:42.215" v="237" actId="1038"/>
          <ac:spMkLst>
            <pc:docMk/>
            <pc:sldMk cId="2337279610" sldId="337"/>
            <ac:spMk id="50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5:36.826" v="226" actId="1038"/>
          <ac:spMkLst>
            <pc:docMk/>
            <pc:sldMk cId="2337279610" sldId="337"/>
            <ac:spMk id="64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5:49.210" v="252" actId="1038"/>
          <ac:spMkLst>
            <pc:docMk/>
            <pc:sldMk cId="2337279610" sldId="337"/>
            <ac:spMk id="65" creationId="{00000000-0000-0000-0000-000000000000}"/>
          </ac:spMkLst>
        </pc:spChg>
      </pc:sldChg>
      <pc:sldChg chg="delSp mod">
        <pc:chgData name="Simon Bond" userId="fe65fa93-3b14-47cf-ac5d-6bf9e5fd27d9" providerId="ADAL" clId="{9F518238-3EC3-2F47-A268-6D015613A1FE}" dt="2020-09-14T09:46:14.959" v="335" actId="478"/>
        <pc:sldMkLst>
          <pc:docMk/>
          <pc:sldMk cId="798463360" sldId="338"/>
        </pc:sldMkLst>
        <pc:spChg chg="del">
          <ac:chgData name="Simon Bond" userId="fe65fa93-3b14-47cf-ac5d-6bf9e5fd27d9" providerId="ADAL" clId="{9F518238-3EC3-2F47-A268-6D015613A1FE}" dt="2020-09-14T09:46:14.959" v="335" actId="478"/>
          <ac:spMkLst>
            <pc:docMk/>
            <pc:sldMk cId="798463360" sldId="338"/>
            <ac:spMk id="2" creationId="{00000000-0000-0000-0000-000000000000}"/>
          </ac:spMkLst>
        </pc:spChg>
      </pc:sldChg>
      <pc:sldChg chg="delSp modSp mod">
        <pc:chgData name="Simon Bond" userId="fe65fa93-3b14-47cf-ac5d-6bf9e5fd27d9" providerId="ADAL" clId="{9F518238-3EC3-2F47-A268-6D015613A1FE}" dt="2020-09-14T09:46:30.023" v="340" actId="478"/>
        <pc:sldMkLst>
          <pc:docMk/>
          <pc:sldMk cId="549258402" sldId="339"/>
        </pc:sldMkLst>
        <pc:spChg chg="del">
          <ac:chgData name="Simon Bond" userId="fe65fa93-3b14-47cf-ac5d-6bf9e5fd27d9" providerId="ADAL" clId="{9F518238-3EC3-2F47-A268-6D015613A1FE}" dt="2020-09-14T09:46:30.023" v="340" actId="478"/>
          <ac:spMkLst>
            <pc:docMk/>
            <pc:sldMk cId="549258402" sldId="339"/>
            <ac:spMk id="2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6:25.322" v="276" actId="1038"/>
          <ac:spMkLst>
            <pc:docMk/>
            <pc:sldMk cId="549258402" sldId="339"/>
            <ac:spMk id="7" creationId="{BBDF1CD4-A7AC-224A-AC39-1B2BE6D69DBC}"/>
          </ac:spMkLst>
        </pc:spChg>
        <pc:spChg chg="mod">
          <ac:chgData name="Simon Bond" userId="fe65fa93-3b14-47cf-ac5d-6bf9e5fd27d9" providerId="ADAL" clId="{9F518238-3EC3-2F47-A268-6D015613A1FE}" dt="2020-09-14T09:36:19.809" v="271" actId="1037"/>
          <ac:spMkLst>
            <pc:docMk/>
            <pc:sldMk cId="549258402" sldId="339"/>
            <ac:spMk id="17" creationId="{BBDF1CD4-A7AC-224A-AC39-1B2BE6D69DBC}"/>
          </ac:spMkLst>
        </pc:spChg>
        <pc:spChg chg="mod">
          <ac:chgData name="Simon Bond" userId="fe65fa93-3b14-47cf-ac5d-6bf9e5fd27d9" providerId="ADAL" clId="{9F518238-3EC3-2F47-A268-6D015613A1FE}" dt="2020-09-14T09:36:19.809" v="271" actId="1037"/>
          <ac:spMkLst>
            <pc:docMk/>
            <pc:sldMk cId="549258402" sldId="339"/>
            <ac:spMk id="23" creationId="{BBDF1CD4-A7AC-224A-AC39-1B2BE6D69DBC}"/>
          </ac:spMkLst>
        </pc:spChg>
        <pc:spChg chg="mod">
          <ac:chgData name="Simon Bond" userId="fe65fa93-3b14-47cf-ac5d-6bf9e5fd27d9" providerId="ADAL" clId="{9F518238-3EC3-2F47-A268-6D015613A1FE}" dt="2020-09-14T09:36:19.809" v="271" actId="1037"/>
          <ac:spMkLst>
            <pc:docMk/>
            <pc:sldMk cId="549258402" sldId="339"/>
            <ac:spMk id="27" creationId="{BBDF1CD4-A7AC-224A-AC39-1B2BE6D69DBC}"/>
          </ac:spMkLst>
        </pc:spChg>
      </pc:sldChg>
      <pc:sldChg chg="delSp modSp mod">
        <pc:chgData name="Simon Bond" userId="fe65fa93-3b14-47cf-ac5d-6bf9e5fd27d9" providerId="ADAL" clId="{9F518238-3EC3-2F47-A268-6D015613A1FE}" dt="2020-09-14T09:46:03.931" v="333" actId="478"/>
        <pc:sldMkLst>
          <pc:docMk/>
          <pc:sldMk cId="2604445773" sldId="340"/>
        </pc:sldMkLst>
        <pc:spChg chg="mod">
          <ac:chgData name="Simon Bond" userId="fe65fa93-3b14-47cf-ac5d-6bf9e5fd27d9" providerId="ADAL" clId="{9F518238-3EC3-2F47-A268-6D015613A1FE}" dt="2020-09-14T09:31:48.858" v="5" actId="20577"/>
          <ac:spMkLst>
            <pc:docMk/>
            <pc:sldMk cId="2604445773" sldId="340"/>
            <ac:spMk id="2" creationId="{00000000-0000-0000-0000-000000000000}"/>
          </ac:spMkLst>
        </pc:spChg>
        <pc:spChg chg="del">
          <ac:chgData name="Simon Bond" userId="fe65fa93-3b14-47cf-ac5d-6bf9e5fd27d9" providerId="ADAL" clId="{9F518238-3EC3-2F47-A268-6D015613A1FE}" dt="2020-09-14T09:46:03.931" v="333" actId="478"/>
          <ac:spMkLst>
            <pc:docMk/>
            <pc:sldMk cId="2604445773" sldId="340"/>
            <ac:spMk id="3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1:31.380" v="4" actId="207"/>
          <ac:spMkLst>
            <pc:docMk/>
            <pc:sldMk cId="2604445773" sldId="340"/>
            <ac:spMk id="4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1:31.380" v="4" actId="207"/>
          <ac:spMkLst>
            <pc:docMk/>
            <pc:sldMk cId="2604445773" sldId="340"/>
            <ac:spMk id="5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1:31.380" v="4" actId="207"/>
          <ac:spMkLst>
            <pc:docMk/>
            <pc:sldMk cId="2604445773" sldId="340"/>
            <ac:spMk id="7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1:31.380" v="4" actId="207"/>
          <ac:spMkLst>
            <pc:docMk/>
            <pc:sldMk cId="2604445773" sldId="340"/>
            <ac:spMk id="8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2:49.085" v="31" actId="1035"/>
          <ac:spMkLst>
            <pc:docMk/>
            <pc:sldMk cId="2604445773" sldId="340"/>
            <ac:spMk id="9" creationId="{BBDF1CD4-A7AC-224A-AC39-1B2BE6D69DBC}"/>
          </ac:spMkLst>
        </pc:spChg>
        <pc:spChg chg="mod">
          <ac:chgData name="Simon Bond" userId="fe65fa93-3b14-47cf-ac5d-6bf9e5fd27d9" providerId="ADAL" clId="{9F518238-3EC3-2F47-A268-6D015613A1FE}" dt="2020-09-14T09:31:31.380" v="4" actId="207"/>
          <ac:spMkLst>
            <pc:docMk/>
            <pc:sldMk cId="2604445773" sldId="340"/>
            <ac:spMk id="10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1:31.380" v="4" actId="207"/>
          <ac:spMkLst>
            <pc:docMk/>
            <pc:sldMk cId="2604445773" sldId="340"/>
            <ac:spMk id="11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2:41.027" v="23" actId="1035"/>
          <ac:spMkLst>
            <pc:docMk/>
            <pc:sldMk cId="2604445773" sldId="340"/>
            <ac:spMk id="12" creationId="{BBDF1CD4-A7AC-224A-AC39-1B2BE6D69DBC}"/>
          </ac:spMkLst>
        </pc:spChg>
        <pc:spChg chg="mod">
          <ac:chgData name="Simon Bond" userId="fe65fa93-3b14-47cf-ac5d-6bf9e5fd27d9" providerId="ADAL" clId="{9F518238-3EC3-2F47-A268-6D015613A1FE}" dt="2020-09-14T09:31:31.380" v="4" actId="207"/>
          <ac:spMkLst>
            <pc:docMk/>
            <pc:sldMk cId="2604445773" sldId="340"/>
            <ac:spMk id="13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1:31.380" v="4" actId="207"/>
          <ac:spMkLst>
            <pc:docMk/>
            <pc:sldMk cId="2604445773" sldId="340"/>
            <ac:spMk id="14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2:35.684" v="21" actId="1035"/>
          <ac:spMkLst>
            <pc:docMk/>
            <pc:sldMk cId="2604445773" sldId="340"/>
            <ac:spMk id="15" creationId="{BBDF1CD4-A7AC-224A-AC39-1B2BE6D69DBC}"/>
          </ac:spMkLst>
        </pc:spChg>
        <pc:spChg chg="mod">
          <ac:chgData name="Simon Bond" userId="fe65fa93-3b14-47cf-ac5d-6bf9e5fd27d9" providerId="ADAL" clId="{9F518238-3EC3-2F47-A268-6D015613A1FE}" dt="2020-09-14T09:31:31.380" v="4" actId="207"/>
          <ac:spMkLst>
            <pc:docMk/>
            <pc:sldMk cId="2604445773" sldId="340"/>
            <ac:spMk id="16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1:31.380" v="4" actId="207"/>
          <ac:spMkLst>
            <pc:docMk/>
            <pc:sldMk cId="2604445773" sldId="340"/>
            <ac:spMk id="17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3:39.418" v="80" actId="1035"/>
          <ac:spMkLst>
            <pc:docMk/>
            <pc:sldMk cId="2604445773" sldId="340"/>
            <ac:spMk id="18" creationId="{BBDF1CD4-A7AC-224A-AC39-1B2BE6D69DBC}"/>
          </ac:spMkLst>
        </pc:spChg>
        <pc:spChg chg="mod">
          <ac:chgData name="Simon Bond" userId="fe65fa93-3b14-47cf-ac5d-6bf9e5fd27d9" providerId="ADAL" clId="{9F518238-3EC3-2F47-A268-6D015613A1FE}" dt="2020-09-14T09:33:14.600" v="46" actId="1036"/>
          <ac:spMkLst>
            <pc:docMk/>
            <pc:sldMk cId="2604445773" sldId="340"/>
            <ac:spMk id="19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4:05.659" v="107" actId="1037"/>
          <ac:spMkLst>
            <pc:docMk/>
            <pc:sldMk cId="2604445773" sldId="340"/>
            <ac:spMk id="20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3:45.297" v="93" actId="1038"/>
          <ac:spMkLst>
            <pc:docMk/>
            <pc:sldMk cId="2604445773" sldId="340"/>
            <ac:spMk id="21" creationId="{BBDF1CD4-A7AC-224A-AC39-1B2BE6D69DBC}"/>
          </ac:spMkLst>
        </pc:spChg>
        <pc:spChg chg="mod">
          <ac:chgData name="Simon Bond" userId="fe65fa93-3b14-47cf-ac5d-6bf9e5fd27d9" providerId="ADAL" clId="{9F518238-3EC3-2F47-A268-6D015613A1FE}" dt="2020-09-14T09:31:31.380" v="4" actId="207"/>
          <ac:spMkLst>
            <pc:docMk/>
            <pc:sldMk cId="2604445773" sldId="340"/>
            <ac:spMk id="22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1:31.380" v="4" actId="207"/>
          <ac:spMkLst>
            <pc:docMk/>
            <pc:sldMk cId="2604445773" sldId="340"/>
            <ac:spMk id="23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4:19.279" v="153" actId="1038"/>
          <ac:spMkLst>
            <pc:docMk/>
            <pc:sldMk cId="2604445773" sldId="340"/>
            <ac:spMk id="24" creationId="{BBDF1CD4-A7AC-224A-AC39-1B2BE6D69DBC}"/>
          </ac:spMkLst>
        </pc:spChg>
        <pc:spChg chg="mod">
          <ac:chgData name="Simon Bond" userId="fe65fa93-3b14-47cf-ac5d-6bf9e5fd27d9" providerId="ADAL" clId="{9F518238-3EC3-2F47-A268-6D015613A1FE}" dt="2020-09-14T09:31:31.380" v="4" actId="207"/>
          <ac:spMkLst>
            <pc:docMk/>
            <pc:sldMk cId="2604445773" sldId="340"/>
            <ac:spMk id="25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1:31.380" v="4" actId="207"/>
          <ac:spMkLst>
            <pc:docMk/>
            <pc:sldMk cId="2604445773" sldId="340"/>
            <ac:spMk id="26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4:26.759" v="173" actId="1037"/>
          <ac:spMkLst>
            <pc:docMk/>
            <pc:sldMk cId="2604445773" sldId="340"/>
            <ac:spMk id="27" creationId="{BBDF1CD4-A7AC-224A-AC39-1B2BE6D69DBC}"/>
          </ac:spMkLst>
        </pc:spChg>
        <pc:spChg chg="mod">
          <ac:chgData name="Simon Bond" userId="fe65fa93-3b14-47cf-ac5d-6bf9e5fd27d9" providerId="ADAL" clId="{9F518238-3EC3-2F47-A268-6D015613A1FE}" dt="2020-09-14T09:31:31.380" v="4" actId="207"/>
          <ac:spMkLst>
            <pc:docMk/>
            <pc:sldMk cId="2604445773" sldId="340"/>
            <ac:spMk id="28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1:31.380" v="4" actId="207"/>
          <ac:spMkLst>
            <pc:docMk/>
            <pc:sldMk cId="2604445773" sldId="340"/>
            <ac:spMk id="29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4:32.442" v="182" actId="1038"/>
          <ac:spMkLst>
            <pc:docMk/>
            <pc:sldMk cId="2604445773" sldId="340"/>
            <ac:spMk id="30" creationId="{BBDF1CD4-A7AC-224A-AC39-1B2BE6D69DBC}"/>
          </ac:spMkLst>
        </pc:spChg>
      </pc:sldChg>
      <pc:sldChg chg="delSp modSp mod">
        <pc:chgData name="Simon Bond" userId="fe65fa93-3b14-47cf-ac5d-6bf9e5fd27d9" providerId="ADAL" clId="{9F518238-3EC3-2F47-A268-6D015613A1FE}" dt="2020-09-14T09:46:48.202" v="344" actId="478"/>
        <pc:sldMkLst>
          <pc:docMk/>
          <pc:sldMk cId="4261491610" sldId="341"/>
        </pc:sldMkLst>
        <pc:spChg chg="del">
          <ac:chgData name="Simon Bond" userId="fe65fa93-3b14-47cf-ac5d-6bf9e5fd27d9" providerId="ADAL" clId="{9F518238-3EC3-2F47-A268-6D015613A1FE}" dt="2020-09-14T09:46:48.202" v="344" actId="478"/>
          <ac:spMkLst>
            <pc:docMk/>
            <pc:sldMk cId="4261491610" sldId="341"/>
            <ac:spMk id="2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8:32.102" v="301" actId="1038"/>
          <ac:spMkLst>
            <pc:docMk/>
            <pc:sldMk cId="4261491610" sldId="341"/>
            <ac:spMk id="25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8:40.534" v="321" actId="1038"/>
          <ac:spMkLst>
            <pc:docMk/>
            <pc:sldMk cId="4261491610" sldId="341"/>
            <ac:spMk id="31" creationId="{00000000-0000-0000-0000-000000000000}"/>
          </ac:spMkLst>
        </pc:spChg>
        <pc:spChg chg="mod">
          <ac:chgData name="Simon Bond" userId="fe65fa93-3b14-47cf-ac5d-6bf9e5fd27d9" providerId="ADAL" clId="{9F518238-3EC3-2F47-A268-6D015613A1FE}" dt="2020-09-14T09:38:45.417" v="331" actId="1037"/>
          <ac:spMkLst>
            <pc:docMk/>
            <pc:sldMk cId="4261491610" sldId="341"/>
            <ac:spMk id="34" creationId="{00000000-0000-0000-0000-000000000000}"/>
          </ac:spMkLst>
        </pc:spChg>
      </pc:sldChg>
      <pc:sldChg chg="delSp mod">
        <pc:chgData name="Simon Bond" userId="fe65fa93-3b14-47cf-ac5d-6bf9e5fd27d9" providerId="ADAL" clId="{9F518238-3EC3-2F47-A268-6D015613A1FE}" dt="2020-09-14T09:46:44.509" v="343" actId="478"/>
        <pc:sldMkLst>
          <pc:docMk/>
          <pc:sldMk cId="3404813019" sldId="342"/>
        </pc:sldMkLst>
        <pc:spChg chg="del">
          <ac:chgData name="Simon Bond" userId="fe65fa93-3b14-47cf-ac5d-6bf9e5fd27d9" providerId="ADAL" clId="{9F518238-3EC3-2F47-A268-6D015613A1FE}" dt="2020-09-14T09:46:44.509" v="343" actId="478"/>
          <ac:spMkLst>
            <pc:docMk/>
            <pc:sldMk cId="3404813019" sldId="342"/>
            <ac:spMk id="2" creationId="{00000000-0000-0000-0000-000000000000}"/>
          </ac:spMkLst>
        </pc:spChg>
      </pc:sldChg>
      <pc:sldChg chg="delSp mod">
        <pc:chgData name="Simon Bond" userId="fe65fa93-3b14-47cf-ac5d-6bf9e5fd27d9" providerId="ADAL" clId="{9F518238-3EC3-2F47-A268-6D015613A1FE}" dt="2020-09-14T09:46:35.383" v="341" actId="478"/>
        <pc:sldMkLst>
          <pc:docMk/>
          <pc:sldMk cId="1183083022" sldId="343"/>
        </pc:sldMkLst>
        <pc:spChg chg="del">
          <ac:chgData name="Simon Bond" userId="fe65fa93-3b14-47cf-ac5d-6bf9e5fd27d9" providerId="ADAL" clId="{9F518238-3EC3-2F47-A268-6D015613A1FE}" dt="2020-09-14T09:46:35.383" v="341" actId="478"/>
          <ac:spMkLst>
            <pc:docMk/>
            <pc:sldMk cId="1183083022" sldId="343"/>
            <ac:spMk id="2" creationId="{00000000-0000-0000-0000-000000000000}"/>
          </ac:spMkLst>
        </pc:spChg>
      </pc:sldChg>
      <pc:sldChg chg="addSp modSp add del modTransition">
        <pc:chgData name="Simon Bond" userId="fe65fa93-3b14-47cf-ac5d-6bf9e5fd27d9" providerId="ADAL" clId="{9F518238-3EC3-2F47-A268-6D015613A1FE}" dt="2020-09-09T09:31:33.481" v="2" actId="2696"/>
        <pc:sldMkLst>
          <pc:docMk/>
          <pc:sldMk cId="2339709911" sldId="344"/>
        </pc:sldMkLst>
        <pc:picChg chg="add mod">
          <ac:chgData name="Simon Bond" userId="fe65fa93-3b14-47cf-ac5d-6bf9e5fd27d9" providerId="ADAL" clId="{9F518238-3EC3-2F47-A268-6D015613A1FE}" dt="2020-09-09T09:31:28.291" v="1"/>
          <ac:picMkLst>
            <pc:docMk/>
            <pc:sldMk cId="2339709911" sldId="344"/>
            <ac:picMk id="3" creationId="{B9039A94-12DF-9A42-81AC-FE3F089C6B6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omic Sans MS" panose="030F0702030302020204" pitchFamily="66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omic Sans MS" panose="030F0702030302020204" pitchFamily="66" charset="0"/>
              </a:defRPr>
            </a:lvl1pPr>
          </a:lstStyle>
          <a:p>
            <a:fld id="{D1BE4B4D-D867-492E-97B2-A4C94167F287}" type="datetimeFigureOut">
              <a:rPr lang="en-GB" smtClean="0"/>
              <a:pPr/>
              <a:t>09/11/2020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omic Sans MS" panose="030F0702030302020204" pitchFamily="66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omic Sans MS" panose="030F0702030302020204" pitchFamily="66" charset="0"/>
              </a:defRPr>
            </a:lvl1pPr>
          </a:lstStyle>
          <a:p>
            <a:fld id="{9A63A521-224D-4C95-824A-3CEFF92EB90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0477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2511188"/>
            <a:ext cx="5950424" cy="178785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6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TITLE – in caps and saved as a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8818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5335E50-1930-44E5-9B14-893AFBD95C69}" type="datetimeFigureOut">
              <a:rPr lang="en-GB" smtClean="0"/>
              <a:pPr/>
              <a:t>09/11/2020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108BBDC2-4ED5-4A8D-A28C-1B3F6D2413F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127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0854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090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73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KS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8082" y="1989208"/>
            <a:ext cx="5703912" cy="3005873"/>
          </a:xfrm>
          <a:prstGeom prst="rect">
            <a:avLst/>
          </a:prstGeom>
        </p:spPr>
        <p:txBody>
          <a:bodyPr anchor="ctr"/>
          <a:lstStyle>
            <a:lvl1pPr algn="ctr">
              <a:defRPr sz="4000" u="none" baseline="0"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Have a go at questions 		 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4045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K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8082" y="1989208"/>
            <a:ext cx="5703912" cy="3005873"/>
          </a:xfrm>
          <a:prstGeom prst="rect">
            <a:avLst/>
          </a:prstGeom>
        </p:spPr>
        <p:txBody>
          <a:bodyPr anchor="ctr"/>
          <a:lstStyle>
            <a:lvl1pPr algn="ctr">
              <a:defRPr baseline="0">
                <a:latin typeface="+mn-lt"/>
              </a:defRPr>
            </a:lvl1pPr>
          </a:lstStyle>
          <a:p>
            <a:r>
              <a:rPr lang="en-US" dirty="0"/>
              <a:t>Have a go at questions 	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4947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059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335E50-1930-44E5-9B14-893AFBD95C69}" type="datetimeFigureOut">
              <a:rPr lang="en-GB" smtClean="0"/>
              <a:pPr/>
              <a:t>09/11/2020</a:t>
            </a:fld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8BBDC2-4ED5-4A8D-A28C-1B3F6D2413F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0901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090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0901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0901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xmlns="" id="{F14EDCB3-CC60-E94C-B25C-4D771CB649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8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84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376518" y="6553200"/>
            <a:ext cx="1470211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02C252DA-A0E8-6A49-900E-07188D62BB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2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376518" y="6553200"/>
            <a:ext cx="1470211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xmlns="" id="{D3D08606-BA4C-8046-935F-20760BC276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62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sign with white text&#10;&#10;Description automatically generated">
            <a:extLst>
              <a:ext uri="{FF2B5EF4-FFF2-40B4-BE49-F238E27FC236}">
                <a16:creationId xmlns:a16="http://schemas.microsoft.com/office/drawing/2014/main" xmlns="" id="{E7898E14-59E6-7D4D-8006-F74307CCB9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657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xmlns="" id="{F33BA71E-3CF0-1E4E-BEEE-6280AD06DD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57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omputer&#10;&#10;Description automatically generated">
            <a:extLst>
              <a:ext uri="{FF2B5EF4-FFF2-40B4-BE49-F238E27FC236}">
                <a16:creationId xmlns:a16="http://schemas.microsoft.com/office/drawing/2014/main" xmlns="" id="{3A3B0A72-DFF8-FC43-8B3B-B0D9C1468E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4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xmlns="" id="{27FE0188-803D-CF41-A7C4-56C7E1D1B2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42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11/9/2020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xmlns="" id="{F14EDCB3-CC60-E94C-B25C-4D771CB6495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  <p:sldLayoutId id="2147483859" r:id="rId18"/>
    <p:sldLayoutId id="2147483860" r:id="rId19"/>
    <p:sldLayoutId id="2147483861" r:id="rId20"/>
    <p:sldLayoutId id="2147483862" r:id="rId21"/>
    <p:sldLayoutId id="2147483863" r:id="rId2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866" r:id="rId12"/>
    <p:sldLayoutId id="2147483867" r:id="rId13"/>
    <p:sldLayoutId id="2147483869" r:id="rId14"/>
    <p:sldLayoutId id="2147483871" r:id="rId15"/>
    <p:sldLayoutId id="2147483872" r:id="rId16"/>
    <p:sldLayoutId id="2147483874" r:id="rId1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11/9/2020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11/9/2020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7" Type="http://schemas.openxmlformats.org/officeDocument/2006/relationships/image" Target="../media/image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slideLayout" Target="../slideLayouts/slideLayout76.xml"/><Relationship Id="rId16" Type="http://schemas.openxmlformats.org/officeDocument/2006/relationships/image" Target="../media/image48.png"/><Relationship Id="rId1" Type="http://schemas.openxmlformats.org/officeDocument/2006/relationships/tags" Target="../tags/tag1.xml"/><Relationship Id="rId6" Type="http://schemas.openxmlformats.org/officeDocument/2006/relationships/image" Target="../media/image39.png"/><Relationship Id="rId11" Type="http://schemas.openxmlformats.org/officeDocument/2006/relationships/image" Target="../media/image12.png"/><Relationship Id="rId5" Type="http://schemas.openxmlformats.org/officeDocument/2006/relationships/image" Target="../media/image370.png"/><Relationship Id="rId15" Type="http://schemas.openxmlformats.org/officeDocument/2006/relationships/image" Target="../media/image14.png"/><Relationship Id="rId10" Type="http://schemas.openxmlformats.org/officeDocument/2006/relationships/image" Target="../media/image11.png"/><Relationship Id="rId9" Type="http://schemas.openxmlformats.org/officeDocument/2006/relationships/image" Target="../media/image41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26" Type="http://schemas.openxmlformats.org/officeDocument/2006/relationships/image" Target="../media/image72.png"/><Relationship Id="rId21" Type="http://schemas.openxmlformats.org/officeDocument/2006/relationships/image" Target="../media/image67.png"/><Relationship Id="rId34" Type="http://schemas.openxmlformats.org/officeDocument/2006/relationships/image" Target="../media/image80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5" Type="http://schemas.openxmlformats.org/officeDocument/2006/relationships/image" Target="../media/image71.png"/><Relationship Id="rId33" Type="http://schemas.openxmlformats.org/officeDocument/2006/relationships/image" Target="../media/image79.png"/><Relationship Id="rId38" Type="http://schemas.openxmlformats.org/officeDocument/2006/relationships/image" Target="../media/image84.png"/><Relationship Id="rId2" Type="http://schemas.openxmlformats.org/officeDocument/2006/relationships/slideLayout" Target="../slideLayouts/slideLayout77.xml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29" Type="http://schemas.openxmlformats.org/officeDocument/2006/relationships/image" Target="../media/image75.png"/><Relationship Id="rId1" Type="http://schemas.openxmlformats.org/officeDocument/2006/relationships/tags" Target="../tags/tag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24" Type="http://schemas.openxmlformats.org/officeDocument/2006/relationships/image" Target="../media/image70.png"/><Relationship Id="rId32" Type="http://schemas.openxmlformats.org/officeDocument/2006/relationships/image" Target="../media/image78.png"/><Relationship Id="rId37" Type="http://schemas.openxmlformats.org/officeDocument/2006/relationships/image" Target="../media/image83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23" Type="http://schemas.openxmlformats.org/officeDocument/2006/relationships/image" Target="../media/image69.png"/><Relationship Id="rId28" Type="http://schemas.openxmlformats.org/officeDocument/2006/relationships/image" Target="../media/image74.png"/><Relationship Id="rId36" Type="http://schemas.openxmlformats.org/officeDocument/2006/relationships/image" Target="../media/image82.png"/><Relationship Id="rId10" Type="http://schemas.openxmlformats.org/officeDocument/2006/relationships/image" Target="../media/image56.png"/><Relationship Id="rId19" Type="http://schemas.openxmlformats.org/officeDocument/2006/relationships/image" Target="../media/image65.png"/><Relationship Id="rId31" Type="http://schemas.openxmlformats.org/officeDocument/2006/relationships/image" Target="../media/image77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Relationship Id="rId22" Type="http://schemas.openxmlformats.org/officeDocument/2006/relationships/image" Target="../media/image68.png"/><Relationship Id="rId27" Type="http://schemas.openxmlformats.org/officeDocument/2006/relationships/image" Target="../media/image73.png"/><Relationship Id="rId30" Type="http://schemas.openxmlformats.org/officeDocument/2006/relationships/image" Target="../media/image76.png"/><Relationship Id="rId35" Type="http://schemas.openxmlformats.org/officeDocument/2006/relationships/image" Target="../media/image81.png"/><Relationship Id="rId8" Type="http://schemas.openxmlformats.org/officeDocument/2006/relationships/image" Target="../media/image5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49.png"/><Relationship Id="rId2" Type="http://schemas.openxmlformats.org/officeDocument/2006/relationships/slideLayout" Target="../slideLayouts/slideLayout76.xml"/><Relationship Id="rId16" Type="http://schemas.openxmlformats.org/officeDocument/2006/relationships/image" Target="../media/image24.png"/><Relationship Id="rId20" Type="http://schemas.openxmlformats.org/officeDocument/2006/relationships/image" Target="../media/image26.png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370.png"/><Relationship Id="rId15" Type="http://schemas.openxmlformats.org/officeDocument/2006/relationships/image" Target="../media/image23.png"/><Relationship Id="rId10" Type="http://schemas.openxmlformats.org/officeDocument/2006/relationships/image" Target="../media/image19.png"/><Relationship Id="rId19" Type="http://schemas.openxmlformats.org/officeDocument/2006/relationships/image" Target="../media/image25.png"/><Relationship Id="rId9" Type="http://schemas.openxmlformats.org/officeDocument/2006/relationships/image" Target="../media/image18.png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6.png"/><Relationship Id="rId3" Type="http://schemas.openxmlformats.org/officeDocument/2006/relationships/image" Target="../media/image27.png"/><Relationship Id="rId21" Type="http://schemas.openxmlformats.org/officeDocument/2006/relationships/image" Target="../media/image86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3.png"/><Relationship Id="rId2" Type="http://schemas.openxmlformats.org/officeDocument/2006/relationships/slideLayout" Target="../slideLayouts/slideLayout76.xml"/><Relationship Id="rId16" Type="http://schemas.openxmlformats.org/officeDocument/2006/relationships/image" Target="../media/image42.png"/><Relationship Id="rId20" Type="http://schemas.openxmlformats.org/officeDocument/2006/relationships/image" Target="../media/image85.png"/><Relationship Id="rId1" Type="http://schemas.openxmlformats.org/officeDocument/2006/relationships/tags" Target="../tags/tag4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40.png"/><Relationship Id="rId10" Type="http://schemas.openxmlformats.org/officeDocument/2006/relationships/image" Target="../media/image34.png"/><Relationship Id="rId19" Type="http://schemas.openxmlformats.org/officeDocument/2006/relationships/image" Target="../media/image47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8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88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2" Type="http://schemas.openxmlformats.org/officeDocument/2006/relationships/slideLayout" Target="../slideLayouts/slideLayout78.xml"/><Relationship Id="rId1" Type="http://schemas.openxmlformats.org/officeDocument/2006/relationships/tags" Target="../tags/tag5.xml"/><Relationship Id="rId11" Type="http://schemas.openxmlformats.org/officeDocument/2006/relationships/image" Target="../media/image108.png"/><Relationship Id="rId10" Type="http://schemas.openxmlformats.org/officeDocument/2006/relationships/image" Target="../media/image107.png"/><Relationship Id="rId4" Type="http://schemas.openxmlformats.org/officeDocument/2006/relationships/image" Target="../media/image89.png"/><Relationship Id="rId9" Type="http://schemas.openxmlformats.org/officeDocument/2006/relationships/image" Target="../media/image9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9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image" Target="../media/image88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6.xml"/><Relationship Id="rId6" Type="http://schemas.openxmlformats.org/officeDocument/2006/relationships/image" Target="../media/image1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7" Type="http://schemas.openxmlformats.org/officeDocument/2006/relationships/image" Target="../media/image116.png"/><Relationship Id="rId12" Type="http://schemas.openxmlformats.org/officeDocument/2006/relationships/image" Target="../media/image121.png"/><Relationship Id="rId2" Type="http://schemas.openxmlformats.org/officeDocument/2006/relationships/slideLayout" Target="../slideLayouts/slideLayout80.xml"/><Relationship Id="rId1" Type="http://schemas.openxmlformats.org/officeDocument/2006/relationships/tags" Target="../tags/tag7.xml"/><Relationship Id="rId6" Type="http://schemas.openxmlformats.org/officeDocument/2006/relationships/image" Target="../media/image1150.png"/><Relationship Id="rId11" Type="http://schemas.openxmlformats.org/officeDocument/2006/relationships/image" Target="../media/image120.png"/><Relationship Id="rId5" Type="http://schemas.openxmlformats.org/officeDocument/2006/relationships/image" Target="../media/image1140.png"/><Relationship Id="rId10" Type="http://schemas.openxmlformats.org/officeDocument/2006/relationships/image" Target="../media/image119.png"/><Relationship Id="rId9" Type="http://schemas.openxmlformats.org/officeDocument/2006/relationships/image" Target="../media/image1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2.png"/><Relationship Id="rId7" Type="http://schemas.openxmlformats.org/officeDocument/2006/relationships/image" Target="../media/image111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10.png"/><Relationship Id="rId5" Type="http://schemas.openxmlformats.org/officeDocument/2006/relationships/image" Target="../media/image106.png"/><Relationship Id="rId10" Type="http://schemas.openxmlformats.org/officeDocument/2006/relationships/image" Target="../media/image114.png"/><Relationship Id="rId4" Type="http://schemas.openxmlformats.org/officeDocument/2006/relationships/image" Target="../media/image103.png"/><Relationship Id="rId9" Type="http://schemas.openxmlformats.org/officeDocument/2006/relationships/image" Target="../media/image1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6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6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135.png"/><Relationship Id="rId18" Type="http://schemas.openxmlformats.org/officeDocument/2006/relationships/image" Target="../media/image143.png"/><Relationship Id="rId7" Type="http://schemas.openxmlformats.org/officeDocument/2006/relationships/image" Target="../media/image132.png"/><Relationship Id="rId12" Type="http://schemas.openxmlformats.org/officeDocument/2006/relationships/image" Target="../media/image137.png"/><Relationship Id="rId17" Type="http://schemas.openxmlformats.org/officeDocument/2006/relationships/image" Target="../media/image142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138.png"/><Relationship Id="rId1" Type="http://schemas.openxmlformats.org/officeDocument/2006/relationships/tags" Target="../tags/tag8.xml"/><Relationship Id="rId6" Type="http://schemas.openxmlformats.org/officeDocument/2006/relationships/image" Target="../media/image131.png"/><Relationship Id="rId11" Type="http://schemas.openxmlformats.org/officeDocument/2006/relationships/image" Target="../media/image136.png"/><Relationship Id="rId5" Type="http://schemas.openxmlformats.org/officeDocument/2006/relationships/image" Target="../media/image130.png"/><Relationship Id="rId15" Type="http://schemas.openxmlformats.org/officeDocument/2006/relationships/image" Target="../media/image140.png"/><Relationship Id="rId10" Type="http://schemas.openxmlformats.org/officeDocument/2006/relationships/image" Target="../media/image129.png"/><Relationship Id="rId19" Type="http://schemas.openxmlformats.org/officeDocument/2006/relationships/image" Target="../media/image144.png"/><Relationship Id="rId9" Type="http://schemas.openxmlformats.org/officeDocument/2006/relationships/image" Target="../media/image134.png"/><Relationship Id="rId14" Type="http://schemas.openxmlformats.org/officeDocument/2006/relationships/image" Target="../media/image1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ADA77EF-0145-1542-B35A-232B08A4E5DF}"/>
              </a:ext>
            </a:extLst>
          </p:cNvPr>
          <p:cNvSpPr/>
          <p:nvPr/>
        </p:nvSpPr>
        <p:spPr>
          <a:xfrm>
            <a:off x="1352380" y="5230965"/>
            <a:ext cx="6576646" cy="17958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 Same-side Corner of Rectangle 12">
            <a:extLst>
              <a:ext uri="{FF2B5EF4-FFF2-40B4-BE49-F238E27FC236}">
                <a16:creationId xmlns:a16="http://schemas.microsoft.com/office/drawing/2014/main" xmlns="" id="{F2EBF45C-D1D1-C14E-81EC-A6ED8FDB56BB}"/>
              </a:ext>
            </a:extLst>
          </p:cNvPr>
          <p:cNvSpPr/>
          <p:nvPr/>
        </p:nvSpPr>
        <p:spPr>
          <a:xfrm>
            <a:off x="4152730" y="5016873"/>
            <a:ext cx="975946" cy="120454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03F44CF0-C644-FA41-98A0-B1AE5E0C18D2}"/>
              </a:ext>
            </a:extLst>
          </p:cNvPr>
          <p:cNvSpPr/>
          <p:nvPr/>
        </p:nvSpPr>
        <p:spPr>
          <a:xfrm>
            <a:off x="4588380" y="5266758"/>
            <a:ext cx="108000" cy="1080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1526063" y="4588955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063" y="4588955"/>
                <a:ext cx="546847" cy="6474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BC1EEE1-8B52-9541-8648-57D80D8E455E}"/>
              </a:ext>
            </a:extLst>
          </p:cNvPr>
          <p:cNvSpPr/>
          <p:nvPr/>
        </p:nvSpPr>
        <p:spPr>
          <a:xfrm>
            <a:off x="6148823" y="4877805"/>
            <a:ext cx="782511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EB0EFCA-B0CB-CB4C-AF8A-88750A79CA00}"/>
              </a:ext>
            </a:extLst>
          </p:cNvPr>
          <p:cNvSpPr/>
          <p:nvPr/>
        </p:nvSpPr>
        <p:spPr>
          <a:xfrm>
            <a:off x="6148822" y="4521060"/>
            <a:ext cx="782511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4077726" y="748767"/>
                <a:ext cx="120103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</a:rPr>
                  <a:t> 20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7726" y="748767"/>
                <a:ext cx="1201034" cy="523220"/>
              </a:xfrm>
              <a:prstGeom prst="rect">
                <a:avLst/>
              </a:prstGeom>
              <a:blipFill>
                <a:blip r:embed="rId6"/>
                <a:stretch>
                  <a:fillRect t="-14634" r="-9574" b="-29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U-turn Arrow 63">
            <a:extLst>
              <a:ext uri="{FF2B5EF4-FFF2-40B4-BE49-F238E27FC236}">
                <a16:creationId xmlns:a16="http://schemas.microsoft.com/office/drawing/2014/main" xmlns="" id="{1EECC58D-BA29-5E49-99B9-618F526D3AB6}"/>
              </a:ext>
            </a:extLst>
          </p:cNvPr>
          <p:cNvSpPr/>
          <p:nvPr/>
        </p:nvSpPr>
        <p:spPr>
          <a:xfrm rot="5400000">
            <a:off x="5604210" y="1249400"/>
            <a:ext cx="650948" cy="199240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U-turn Arrow 64">
            <a:extLst>
              <a:ext uri="{FF2B5EF4-FFF2-40B4-BE49-F238E27FC236}">
                <a16:creationId xmlns:a16="http://schemas.microsoft.com/office/drawing/2014/main" xmlns="" id="{5FA89C80-6395-5046-A39C-BAF6A2F92AA4}"/>
              </a:ext>
            </a:extLst>
          </p:cNvPr>
          <p:cNvSpPr/>
          <p:nvPr/>
        </p:nvSpPr>
        <p:spPr>
          <a:xfrm rot="16200000" flipH="1">
            <a:off x="2547663" y="1279412"/>
            <a:ext cx="650946" cy="199242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1881332" y="1105495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10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1332" y="1105495"/>
                <a:ext cx="1000597" cy="523220"/>
              </a:xfrm>
              <a:prstGeom prst="rect">
                <a:avLst/>
              </a:prstGeom>
              <a:blipFill rotWithShape="1">
                <a:blip r:embed="rId7"/>
                <a:stretch>
                  <a:fillRect t="-10465" r="-609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9FE59473-156D-CB41-B878-6324BBB09826}"/>
                  </a:ext>
                </a:extLst>
              </p:cNvPr>
              <p:cNvSpPr txBox="1"/>
              <p:nvPr/>
            </p:nvSpPr>
            <p:spPr>
              <a:xfrm>
                <a:off x="5934889" y="1087410"/>
                <a:ext cx="10688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10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FE59473-156D-CB41-B878-6324BBB09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4889" y="1087410"/>
                <a:ext cx="1068878" cy="523220"/>
              </a:xfrm>
              <a:prstGeom prst="rect">
                <a:avLst/>
              </a:prstGeom>
              <a:blipFill rotWithShape="1">
                <a:blip r:embed="rId8"/>
                <a:stretch>
                  <a:fillRect t="-10465" r="-2286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3283635" y="1409367"/>
                <a:ext cx="226473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800" b="0" i="0" dirty="0" smtClean="0">
                        <a:latin typeface="Calibri" panose="020F0502020204030204" pitchFamily="34" charset="0"/>
                      </a:rPr>
                      <m:t>1</m:t>
                    </m:r>
                    <m:r>
                      <m:rPr>
                        <m:nor/>
                      </m:rPr>
                      <a:rPr lang="en-GB" sz="2800" dirty="0">
                        <a:latin typeface="Calibri" panose="020F0502020204030204" pitchFamily="34" charset="0"/>
                      </a:rPr>
                      <m:t>0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</a:rPr>
                  <a:t> 30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3635" y="1409367"/>
                <a:ext cx="2264732" cy="523220"/>
              </a:xfrm>
              <a:prstGeom prst="rect">
                <a:avLst/>
              </a:prstGeom>
              <a:blipFill>
                <a:blip r:embed="rId9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988FD5D-11F8-344F-97AB-B6CA18397DAA}"/>
              </a:ext>
            </a:extLst>
          </p:cNvPr>
          <p:cNvSpPr/>
          <p:nvPr/>
        </p:nvSpPr>
        <p:spPr>
          <a:xfrm>
            <a:off x="2249159" y="4877805"/>
            <a:ext cx="782511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43F309C6-E019-AA46-B1B0-7EAC3201FBD8}"/>
              </a:ext>
            </a:extLst>
          </p:cNvPr>
          <p:cNvSpPr/>
          <p:nvPr/>
        </p:nvSpPr>
        <p:spPr>
          <a:xfrm>
            <a:off x="6931334" y="4877805"/>
            <a:ext cx="782511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20" name="U-turn Arrow 63">
            <a:extLst>
              <a:ext uri="{FF2B5EF4-FFF2-40B4-BE49-F238E27FC236}">
                <a16:creationId xmlns:a16="http://schemas.microsoft.com/office/drawing/2014/main" xmlns="" id="{1EECC58D-BA29-5E49-99B9-618F526D3AB6}"/>
              </a:ext>
            </a:extLst>
          </p:cNvPr>
          <p:cNvSpPr/>
          <p:nvPr/>
        </p:nvSpPr>
        <p:spPr>
          <a:xfrm rot="5400000">
            <a:off x="5618819" y="2078954"/>
            <a:ext cx="650948" cy="199240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" name="U-turn Arrow 64">
            <a:extLst>
              <a:ext uri="{FF2B5EF4-FFF2-40B4-BE49-F238E27FC236}">
                <a16:creationId xmlns:a16="http://schemas.microsoft.com/office/drawing/2014/main" xmlns="" id="{5FA89C80-6395-5046-A39C-BAF6A2F92AA4}"/>
              </a:ext>
            </a:extLst>
          </p:cNvPr>
          <p:cNvSpPr/>
          <p:nvPr/>
        </p:nvSpPr>
        <p:spPr>
          <a:xfrm rot="16200000" flipH="1">
            <a:off x="2527439" y="2097106"/>
            <a:ext cx="650946" cy="199242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1861108" y="1923189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108" y="1923189"/>
                <a:ext cx="1000597" cy="523220"/>
              </a:xfrm>
              <a:prstGeom prst="rect">
                <a:avLst/>
              </a:prstGeom>
              <a:blipFill rotWithShape="1">
                <a:blip r:embed="rId10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9FE59473-156D-CB41-B878-6324BBB09826}"/>
                  </a:ext>
                </a:extLst>
              </p:cNvPr>
              <p:cNvSpPr txBox="1"/>
              <p:nvPr/>
            </p:nvSpPr>
            <p:spPr>
              <a:xfrm>
                <a:off x="5949498" y="1916964"/>
                <a:ext cx="10688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FE59473-156D-CB41-B878-6324BBB09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9498" y="1916964"/>
                <a:ext cx="1068878" cy="523220"/>
              </a:xfrm>
              <a:prstGeom prst="rect">
                <a:avLst/>
              </a:prstGeom>
              <a:blipFill rotWithShape="1">
                <a:blip r:embed="rId11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3101445" y="2196727"/>
                <a:ext cx="217649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/>
                  <a:t>2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800" b="0" i="0" dirty="0" smtClean="0">
                        <a:latin typeface="Calibri" panose="020F050202020403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GB" sz="2800" dirty="0">
                        <a:latin typeface="Calibri" panose="020F0502020204030204" pitchFamily="34" charset="0"/>
                      </a:rPr>
                      <m:t>0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</a:rPr>
                  <a:t> 60</a:t>
                </a: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1445" y="2196727"/>
                <a:ext cx="2176493" cy="523220"/>
              </a:xfrm>
              <a:prstGeom prst="rect">
                <a:avLst/>
              </a:prstGeom>
              <a:blipFill>
                <a:blip r:embed="rId12"/>
                <a:stretch>
                  <a:fillRect l="-5848" t="-9524" r="-4678" b="-30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1526063" y="3941518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063" y="3941518"/>
                <a:ext cx="546847" cy="64743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1BC1EEE1-8B52-9541-8648-57D80D8E455E}"/>
              </a:ext>
            </a:extLst>
          </p:cNvPr>
          <p:cNvSpPr/>
          <p:nvPr/>
        </p:nvSpPr>
        <p:spPr>
          <a:xfrm>
            <a:off x="6148820" y="3810234"/>
            <a:ext cx="782511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1EB0EFCA-B0CB-CB4C-AF8A-88750A79CA00}"/>
              </a:ext>
            </a:extLst>
          </p:cNvPr>
          <p:cNvSpPr/>
          <p:nvPr/>
        </p:nvSpPr>
        <p:spPr>
          <a:xfrm>
            <a:off x="6148821" y="4167900"/>
            <a:ext cx="782511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A988FD5D-11F8-344F-97AB-B6CA18397DAA}"/>
              </a:ext>
            </a:extLst>
          </p:cNvPr>
          <p:cNvSpPr/>
          <p:nvPr/>
        </p:nvSpPr>
        <p:spPr>
          <a:xfrm>
            <a:off x="2249159" y="4516505"/>
            <a:ext cx="782511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43F309C6-E019-AA46-B1B0-7EAC3201FBD8}"/>
              </a:ext>
            </a:extLst>
          </p:cNvPr>
          <p:cNvSpPr/>
          <p:nvPr/>
        </p:nvSpPr>
        <p:spPr>
          <a:xfrm>
            <a:off x="6931334" y="4524351"/>
            <a:ext cx="782511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30" name="U-turn Arrow 64">
            <a:extLst>
              <a:ext uri="{FF2B5EF4-FFF2-40B4-BE49-F238E27FC236}">
                <a16:creationId xmlns:a16="http://schemas.microsoft.com/office/drawing/2014/main" xmlns="" id="{5FA89C80-6395-5046-A39C-BAF6A2F92AA4}"/>
              </a:ext>
            </a:extLst>
          </p:cNvPr>
          <p:cNvSpPr/>
          <p:nvPr/>
        </p:nvSpPr>
        <p:spPr>
          <a:xfrm rot="16200000" flipH="1">
            <a:off x="2527439" y="2788277"/>
            <a:ext cx="650946" cy="199242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1832918" y="2635126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2918" y="2635126"/>
                <a:ext cx="1000597" cy="523220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9FE59473-156D-CB41-B878-6324BBB09826}"/>
                  </a:ext>
                </a:extLst>
              </p:cNvPr>
              <p:cNvSpPr txBox="1"/>
              <p:nvPr/>
            </p:nvSpPr>
            <p:spPr>
              <a:xfrm>
                <a:off x="5949498" y="2608135"/>
                <a:ext cx="10688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FE59473-156D-CB41-B878-6324BBB09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9498" y="2608135"/>
                <a:ext cx="1068878" cy="523220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3096013" y="2946459"/>
                <a:ext cx="282538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/>
                  <a:t>3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800" dirty="0">
                        <a:latin typeface="Calibri" panose="020F0502020204030204" pitchFamily="34" charset="0"/>
                      </a:rPr>
                      <m:t>20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</a:rPr>
                  <a:t> 60</a:t>
                </a: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013" y="2946459"/>
                <a:ext cx="2825389" cy="523220"/>
              </a:xfrm>
              <a:prstGeom prst="rect">
                <a:avLst/>
              </a:prstGeom>
              <a:blipFill>
                <a:blip r:embed="rId16"/>
                <a:stretch>
                  <a:fillRect l="-4484" t="-9524" r="-3587" b="-30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U-turn Arrow 63">
            <a:extLst>
              <a:ext uri="{FF2B5EF4-FFF2-40B4-BE49-F238E27FC236}">
                <a16:creationId xmlns:a16="http://schemas.microsoft.com/office/drawing/2014/main" xmlns="" id="{1EECC58D-BA29-5E49-99B9-618F526D3AB6}"/>
              </a:ext>
            </a:extLst>
          </p:cNvPr>
          <p:cNvSpPr/>
          <p:nvPr/>
        </p:nvSpPr>
        <p:spPr>
          <a:xfrm rot="5400000">
            <a:off x="5632816" y="2779459"/>
            <a:ext cx="650948" cy="199240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1526062" y="3327653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062" y="3327653"/>
                <a:ext cx="546847" cy="64743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5446378" y="4585486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6378" y="4585486"/>
                <a:ext cx="546847" cy="64743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80143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/>
      <p:bldP spid="15" grpId="0"/>
      <p:bldP spid="16" grpId="0"/>
      <p:bldP spid="17" grpId="0" animBg="1"/>
      <p:bldP spid="18" grpId="0" animBg="1"/>
      <p:bldP spid="20" grpId="0" animBg="1"/>
      <p:bldP spid="21" grpId="0" animBg="1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 animBg="1"/>
      <p:bldP spid="35" grpId="0" animBg="1"/>
      <p:bldP spid="3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1374497" y="635428"/>
                <a:ext cx="228376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0" i="0" dirty="0" smtClean="0">
                          <a:latin typeface="Calibri" panose="020F0502020204030204" pitchFamily="34" charset="0"/>
                        </a:rPr>
                        <m:t>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800" b="0" i="0" dirty="0" smtClean="0">
                          <a:latin typeface="Calibri" panose="020F0502020204030204" pitchFamily="34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GB" sz="2800" dirty="0">
                          <a:latin typeface="Calibri" panose="020F0502020204030204" pitchFamily="34" charset="0"/>
                        </a:rPr>
                        <m:t>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800" b="0" i="0" dirty="0" smtClean="0">
                          <a:latin typeface="Calibri" panose="020F0502020204030204" pitchFamily="34" charset="0"/>
                        </a:rPr>
                        <m:t>4</m:t>
                      </m:r>
                      <m:r>
                        <m:rPr>
                          <m:nor/>
                        </m:rPr>
                        <a:rPr lang="en-GB" sz="2800" dirty="0">
                          <a:latin typeface="Calibri" panose="020F0502020204030204" pitchFamily="34" charset="0"/>
                        </a:rPr>
                        <m:t>0</m:t>
                      </m:r>
                    </m:oMath>
                  </m:oMathPara>
                </a14:m>
                <a:endParaRPr lang="en-GB" sz="28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497" y="635428"/>
                <a:ext cx="2283766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5156739" y="635428"/>
                <a:ext cx="249292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0" i="0" dirty="0" smtClean="0">
                          <a:latin typeface="Calibri" panose="020F0502020204030204" pitchFamily="34" charset="0"/>
                        </a:rPr>
                        <m:t>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800" b="0" i="0" dirty="0" smtClean="0">
                          <a:latin typeface="Calibri" panose="020F0502020204030204" pitchFamily="34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GB" sz="2800" dirty="0">
                          <a:latin typeface="Calibri" panose="020F0502020204030204" pitchFamily="34" charset="0"/>
                        </a:rPr>
                        <m:t>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800" b="0" i="0" dirty="0" smtClean="0">
                          <a:latin typeface="Calibri" panose="020F0502020204030204" pitchFamily="34" charset="0"/>
                        </a:rPr>
                        <m:t>10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6739" y="635428"/>
                <a:ext cx="2492927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984264" y="5339602"/>
            <a:ext cx="3472283" cy="950790"/>
            <a:chOff x="1352380" y="5016873"/>
            <a:chExt cx="6576646" cy="120454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2ADA77EF-0145-1542-B35A-232B08A4E5DF}"/>
                </a:ext>
              </a:extLst>
            </p:cNvPr>
            <p:cNvSpPr/>
            <p:nvPr/>
          </p:nvSpPr>
          <p:spPr>
            <a:xfrm>
              <a:off x="1352380" y="5230965"/>
              <a:ext cx="6576646" cy="179587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ame-side Corner of Rectangle 12">
              <a:extLst>
                <a:ext uri="{FF2B5EF4-FFF2-40B4-BE49-F238E27FC236}">
                  <a16:creationId xmlns:a16="http://schemas.microsoft.com/office/drawing/2014/main" xmlns="" id="{F2EBF45C-D1D1-C14E-81EC-A6ED8FDB56BB}"/>
                </a:ext>
              </a:extLst>
            </p:cNvPr>
            <p:cNvSpPr/>
            <p:nvPr/>
          </p:nvSpPr>
          <p:spPr>
            <a:xfrm>
              <a:off x="4152730" y="5016873"/>
              <a:ext cx="975946" cy="120454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03F44CF0-C644-FA41-98A0-B1AE5E0C18D2}"/>
                </a:ext>
              </a:extLst>
            </p:cNvPr>
            <p:cNvSpPr/>
            <p:nvPr/>
          </p:nvSpPr>
          <p:spPr>
            <a:xfrm>
              <a:off x="4588380" y="5266758"/>
              <a:ext cx="108000" cy="108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1089053" y="5037082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053" y="5037082"/>
                <a:ext cx="546847" cy="47844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A988FD5D-11F8-344F-97AB-B6CA18397DAA}"/>
              </a:ext>
            </a:extLst>
          </p:cNvPr>
          <p:cNvSpPr/>
          <p:nvPr/>
        </p:nvSpPr>
        <p:spPr>
          <a:xfrm>
            <a:off x="1812149" y="5156942"/>
            <a:ext cx="559625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1082880" y="4093552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880" y="4093552"/>
                <a:ext cx="546847" cy="47844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1082881" y="4571999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881" y="4571999"/>
                <a:ext cx="546847" cy="47844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1082879" y="3621787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879" y="3621787"/>
                <a:ext cx="546847" cy="47844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1082878" y="3150022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878" y="3150022"/>
                <a:ext cx="546847" cy="47844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A988FD5D-11F8-344F-97AB-B6CA18397DAA}"/>
              </a:ext>
            </a:extLst>
          </p:cNvPr>
          <p:cNvSpPr/>
          <p:nvPr/>
        </p:nvSpPr>
        <p:spPr>
          <a:xfrm>
            <a:off x="3265046" y="5150005"/>
            <a:ext cx="559625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A988FD5D-11F8-344F-97AB-B6CA18397DAA}"/>
              </a:ext>
            </a:extLst>
          </p:cNvPr>
          <p:cNvSpPr/>
          <p:nvPr/>
        </p:nvSpPr>
        <p:spPr>
          <a:xfrm>
            <a:off x="3265046" y="4791418"/>
            <a:ext cx="559625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A988FD5D-11F8-344F-97AB-B6CA18397DAA}"/>
              </a:ext>
            </a:extLst>
          </p:cNvPr>
          <p:cNvSpPr/>
          <p:nvPr/>
        </p:nvSpPr>
        <p:spPr>
          <a:xfrm>
            <a:off x="3265046" y="4432831"/>
            <a:ext cx="559625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A988FD5D-11F8-344F-97AB-B6CA18397DAA}"/>
              </a:ext>
            </a:extLst>
          </p:cNvPr>
          <p:cNvSpPr/>
          <p:nvPr/>
        </p:nvSpPr>
        <p:spPr>
          <a:xfrm>
            <a:off x="3265046" y="4074244"/>
            <a:ext cx="559625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loud 33"/>
              <p:cNvSpPr/>
              <p:nvPr/>
            </p:nvSpPr>
            <p:spPr>
              <a:xfrm>
                <a:off x="1082878" y="1078298"/>
                <a:ext cx="1224000" cy="432000"/>
              </a:xfrm>
              <a:prstGeom prst="clou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10</a:t>
                </a:r>
              </a:p>
            </p:txBody>
          </p:sp>
        </mc:Choice>
        <mc:Fallback xmlns="">
          <p:sp>
            <p:nvSpPr>
              <p:cNvPr id="34" name="Cloud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878" y="1078298"/>
                <a:ext cx="1224000" cy="432000"/>
              </a:xfrm>
              <a:prstGeom prst="cloud">
                <a:avLst/>
              </a:prstGeom>
              <a:blipFill>
                <a:blip r:embed="rId12"/>
                <a:stretch>
                  <a:fillRect t="-14865" b="-283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loud 34"/>
              <p:cNvSpPr/>
              <p:nvPr/>
            </p:nvSpPr>
            <p:spPr>
              <a:xfrm>
                <a:off x="2865849" y="1078298"/>
                <a:ext cx="1224000" cy="432000"/>
              </a:xfrm>
              <a:prstGeom prst="clou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10</a:t>
                </a:r>
              </a:p>
            </p:txBody>
          </p:sp>
        </mc:Choice>
        <mc:Fallback xmlns="">
          <p:sp>
            <p:nvSpPr>
              <p:cNvPr id="35" name="Cloud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5849" y="1078298"/>
                <a:ext cx="1224000" cy="432000"/>
              </a:xfrm>
              <a:prstGeom prst="cloud">
                <a:avLst/>
              </a:prstGeom>
              <a:blipFill>
                <a:blip r:embed="rId13"/>
                <a:stretch>
                  <a:fillRect t="-14865" b="-283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2149825" y="1473029"/>
                <a:ext cx="149104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0" i="0" dirty="0" smtClean="0">
                          <a:latin typeface="Calibri" panose="020F0502020204030204" pitchFamily="34" charset="0"/>
                        </a:rPr>
                        <m:t>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800" b="0" i="0" dirty="0" smtClean="0">
                          <a:latin typeface="Calibri" panose="020F0502020204030204" pitchFamily="34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GB" sz="2800" dirty="0">
                          <a:latin typeface="Calibri" panose="020F0502020204030204" pitchFamily="34" charset="0"/>
                        </a:rPr>
                        <m:t>0</m:t>
                      </m:r>
                    </m:oMath>
                  </m:oMathPara>
                </a14:m>
                <a:endParaRPr lang="en-GB" sz="28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825" y="1473029"/>
                <a:ext cx="1491049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loud 36"/>
              <p:cNvSpPr/>
              <p:nvPr/>
            </p:nvSpPr>
            <p:spPr>
              <a:xfrm>
                <a:off x="1195071" y="1893756"/>
                <a:ext cx="1224000" cy="432000"/>
              </a:xfrm>
              <a:prstGeom prst="clou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5</a:t>
                </a:r>
              </a:p>
            </p:txBody>
          </p:sp>
        </mc:Choice>
        <mc:Fallback xmlns="">
          <p:sp>
            <p:nvSpPr>
              <p:cNvPr id="37" name="Cloud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071" y="1893756"/>
                <a:ext cx="1224000" cy="432000"/>
              </a:xfrm>
              <a:prstGeom prst="cloud">
                <a:avLst/>
              </a:prstGeom>
              <a:blipFill>
                <a:blip r:embed="rId15"/>
                <a:stretch>
                  <a:fillRect t="-14865" b="-283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loud 37"/>
              <p:cNvSpPr/>
              <p:nvPr/>
            </p:nvSpPr>
            <p:spPr>
              <a:xfrm>
                <a:off x="2978042" y="1893756"/>
                <a:ext cx="1224000" cy="432000"/>
              </a:xfrm>
              <a:prstGeom prst="clou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5</a:t>
                </a:r>
              </a:p>
            </p:txBody>
          </p:sp>
        </mc:Choice>
        <mc:Fallback xmlns="">
          <p:sp>
            <p:nvSpPr>
              <p:cNvPr id="38" name="Cloud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8042" y="1893756"/>
                <a:ext cx="1224000" cy="432000"/>
              </a:xfrm>
              <a:prstGeom prst="cloud">
                <a:avLst/>
              </a:prstGeom>
              <a:blipFill>
                <a:blip r:embed="rId16"/>
                <a:stretch>
                  <a:fillRect t="-14865" b="-283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DE670D07-4B40-3742-9D5A-B00285AFBF3C}"/>
              </a:ext>
            </a:extLst>
          </p:cNvPr>
          <p:cNvSpPr/>
          <p:nvPr/>
        </p:nvSpPr>
        <p:spPr>
          <a:xfrm>
            <a:off x="3162849" y="5151208"/>
            <a:ext cx="360000" cy="3585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4D778F80-AD77-564A-869A-809710E547A9}"/>
              </a:ext>
            </a:extLst>
          </p:cNvPr>
          <p:cNvSpPr/>
          <p:nvPr/>
        </p:nvSpPr>
        <p:spPr>
          <a:xfrm>
            <a:off x="3519095" y="5150005"/>
            <a:ext cx="360000" cy="3585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DE670D07-4B40-3742-9D5A-B00285AFBF3C}"/>
              </a:ext>
            </a:extLst>
          </p:cNvPr>
          <p:cNvSpPr/>
          <p:nvPr/>
        </p:nvSpPr>
        <p:spPr>
          <a:xfrm>
            <a:off x="3162849" y="4808582"/>
            <a:ext cx="360000" cy="3585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4D778F80-AD77-564A-869A-809710E547A9}"/>
              </a:ext>
            </a:extLst>
          </p:cNvPr>
          <p:cNvSpPr/>
          <p:nvPr/>
        </p:nvSpPr>
        <p:spPr>
          <a:xfrm>
            <a:off x="3519095" y="4807379"/>
            <a:ext cx="360000" cy="3585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DE670D07-4B40-3742-9D5A-B00285AFBF3C}"/>
              </a:ext>
            </a:extLst>
          </p:cNvPr>
          <p:cNvSpPr/>
          <p:nvPr/>
        </p:nvSpPr>
        <p:spPr>
          <a:xfrm>
            <a:off x="3162849" y="4465956"/>
            <a:ext cx="360000" cy="3585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4D778F80-AD77-564A-869A-809710E547A9}"/>
              </a:ext>
            </a:extLst>
          </p:cNvPr>
          <p:cNvSpPr/>
          <p:nvPr/>
        </p:nvSpPr>
        <p:spPr>
          <a:xfrm>
            <a:off x="3519095" y="4464688"/>
            <a:ext cx="360000" cy="3585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2377409" y="2347899"/>
                <a:ext cx="112556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800" b="0" i="0" dirty="0" smtClean="0">
                          <a:latin typeface="Calibri" panose="020F0502020204030204" pitchFamily="34" charset="0"/>
                        </a:rPr>
                        <m:t>6</m:t>
                      </m:r>
                    </m:oMath>
                  </m:oMathPara>
                </a14:m>
                <a:endParaRPr lang="en-GB" sz="28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409" y="2347899"/>
                <a:ext cx="1125565" cy="5232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Group 45"/>
          <p:cNvGrpSpPr/>
          <p:nvPr/>
        </p:nvGrpSpPr>
        <p:grpSpPr>
          <a:xfrm>
            <a:off x="4632796" y="5336235"/>
            <a:ext cx="3472283" cy="950790"/>
            <a:chOff x="1352380" y="5016873"/>
            <a:chExt cx="6576646" cy="1204546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xmlns="" id="{2ADA77EF-0145-1542-B35A-232B08A4E5DF}"/>
                </a:ext>
              </a:extLst>
            </p:cNvPr>
            <p:cNvSpPr/>
            <p:nvPr/>
          </p:nvSpPr>
          <p:spPr>
            <a:xfrm>
              <a:off x="1352380" y="5230965"/>
              <a:ext cx="6576646" cy="179587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ound Same-side Corner of Rectangle 12">
              <a:extLst>
                <a:ext uri="{FF2B5EF4-FFF2-40B4-BE49-F238E27FC236}">
                  <a16:creationId xmlns:a16="http://schemas.microsoft.com/office/drawing/2014/main" xmlns="" id="{F2EBF45C-D1D1-C14E-81EC-A6ED8FDB56BB}"/>
                </a:ext>
              </a:extLst>
            </p:cNvPr>
            <p:cNvSpPr/>
            <p:nvPr/>
          </p:nvSpPr>
          <p:spPr>
            <a:xfrm>
              <a:off x="4152730" y="5016873"/>
              <a:ext cx="975946" cy="120454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xmlns="" id="{03F44CF0-C644-FA41-98A0-B1AE5E0C18D2}"/>
                </a:ext>
              </a:extLst>
            </p:cNvPr>
            <p:cNvSpPr/>
            <p:nvPr/>
          </p:nvSpPr>
          <p:spPr>
            <a:xfrm>
              <a:off x="4588380" y="5266758"/>
              <a:ext cx="108000" cy="108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4828289" y="5020516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8289" y="5020516"/>
                <a:ext cx="546847" cy="47844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4822116" y="4076986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116" y="4076986"/>
                <a:ext cx="546847" cy="47844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4822117" y="4555433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117" y="4555433"/>
                <a:ext cx="546847" cy="47844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4822115" y="3605221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115" y="3605221"/>
                <a:ext cx="546847" cy="47844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4822114" y="3133456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114" y="3133456"/>
                <a:ext cx="546847" cy="47844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A988FD5D-11F8-344F-97AB-B6CA18397DAA}"/>
              </a:ext>
            </a:extLst>
          </p:cNvPr>
          <p:cNvSpPr/>
          <p:nvPr/>
        </p:nvSpPr>
        <p:spPr>
          <a:xfrm>
            <a:off x="5507372" y="5151208"/>
            <a:ext cx="559625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6865395" y="5014254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5395" y="5014254"/>
                <a:ext cx="546847" cy="47844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6859222" y="4070724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9222" y="4070724"/>
                <a:ext cx="546847" cy="478447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6859223" y="4549171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9223" y="4549171"/>
                <a:ext cx="546847" cy="478447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6859221" y="3598959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9221" y="3598959"/>
                <a:ext cx="546847" cy="478447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6859220" y="3127194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9220" y="3127194"/>
                <a:ext cx="546847" cy="478447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7516332" y="5030400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6332" y="5030400"/>
                <a:ext cx="546847" cy="478447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7510159" y="4086870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159" y="4086870"/>
                <a:ext cx="546847" cy="478447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7510160" y="4565317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160" y="4565317"/>
                <a:ext cx="546847" cy="478447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7510158" y="3615105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158" y="3615105"/>
                <a:ext cx="546847" cy="478447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7510157" y="3143340"/>
                <a:ext cx="546847" cy="47844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157" y="3143340"/>
                <a:ext cx="546847" cy="478447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4911621" y="1111638"/>
                <a:ext cx="1486421" cy="432000"/>
              </a:xfrm>
              <a:prstGeom prst="clou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5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24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1621" y="1111638"/>
                <a:ext cx="1486421" cy="432000"/>
              </a:xfrm>
              <a:prstGeom prst="cloud">
                <a:avLst/>
              </a:prstGeom>
              <a:blipFill>
                <a:blip r:embed="rId33"/>
                <a:stretch>
                  <a:fillRect t="-13514" b="-2973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Cloud 68"/>
              <p:cNvSpPr/>
              <p:nvPr/>
            </p:nvSpPr>
            <p:spPr>
              <a:xfrm>
                <a:off x="6694593" y="1111638"/>
                <a:ext cx="1224000" cy="432000"/>
              </a:xfrm>
              <a:prstGeom prst="clou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5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24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9" name="Cloud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4593" y="1111638"/>
                <a:ext cx="1224000" cy="432000"/>
              </a:xfrm>
              <a:prstGeom prst="cloud">
                <a:avLst/>
              </a:prstGeom>
              <a:blipFill>
                <a:blip r:embed="rId34"/>
                <a:stretch>
                  <a:fillRect t="-13514" b="-2973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5949068" y="1498445"/>
                <a:ext cx="149104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0" i="0" dirty="0" smtClean="0">
                          <a:latin typeface="Calibri" panose="020F0502020204030204" pitchFamily="34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GB" sz="2800" dirty="0">
                          <a:latin typeface="Calibri" panose="020F0502020204030204" pitchFamily="34" charset="0"/>
                        </a:rPr>
                        <m:t>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800" b="0" i="0" dirty="0" smtClean="0">
                          <a:latin typeface="Calibri" panose="020F0502020204030204" pitchFamily="34" charset="0"/>
                        </a:rPr>
                        <m:t>5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9068" y="1498445"/>
                <a:ext cx="1491049" cy="523220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Cloud 70"/>
              <p:cNvSpPr/>
              <p:nvPr/>
            </p:nvSpPr>
            <p:spPr>
              <a:xfrm>
                <a:off x="5056208" y="1915285"/>
                <a:ext cx="1224000" cy="432000"/>
              </a:xfrm>
              <a:prstGeom prst="clou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5</a:t>
                </a:r>
              </a:p>
            </p:txBody>
          </p:sp>
        </mc:Choice>
        <mc:Fallback xmlns="">
          <p:sp>
            <p:nvSpPr>
              <p:cNvPr id="71" name="Cloud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208" y="1915285"/>
                <a:ext cx="1224000" cy="432000"/>
              </a:xfrm>
              <a:prstGeom prst="cloud">
                <a:avLst/>
              </a:prstGeom>
              <a:blipFill>
                <a:blip r:embed="rId36"/>
                <a:stretch>
                  <a:fillRect t="-14865" b="-283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Cloud 71"/>
              <p:cNvSpPr/>
              <p:nvPr/>
            </p:nvSpPr>
            <p:spPr>
              <a:xfrm>
                <a:off x="6839179" y="1915285"/>
                <a:ext cx="1224000" cy="432000"/>
              </a:xfrm>
              <a:prstGeom prst="clou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5</a:t>
                </a:r>
              </a:p>
            </p:txBody>
          </p:sp>
        </mc:Choice>
        <mc:Fallback xmlns="">
          <p:sp>
            <p:nvSpPr>
              <p:cNvPr id="72" name="Cloud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179" y="1915285"/>
                <a:ext cx="1224000" cy="432000"/>
              </a:xfrm>
              <a:prstGeom prst="cloud">
                <a:avLst/>
              </a:prstGeom>
              <a:blipFill>
                <a:blip r:embed="rId37"/>
                <a:stretch>
                  <a:fillRect t="-14865" b="-283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DE670D07-4B40-3742-9D5A-B00285AFBF3C}"/>
              </a:ext>
            </a:extLst>
          </p:cNvPr>
          <p:cNvSpPr/>
          <p:nvPr/>
        </p:nvSpPr>
        <p:spPr>
          <a:xfrm>
            <a:off x="5419376" y="5135317"/>
            <a:ext cx="360000" cy="3585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4D778F80-AD77-564A-869A-809710E547A9}"/>
              </a:ext>
            </a:extLst>
          </p:cNvPr>
          <p:cNvSpPr/>
          <p:nvPr/>
        </p:nvSpPr>
        <p:spPr>
          <a:xfrm>
            <a:off x="5775622" y="5134114"/>
            <a:ext cx="360000" cy="3585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6165641" y="2276364"/>
                <a:ext cx="112556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0" i="0" dirty="0" smtClean="0">
                          <a:latin typeface="Calibri" panose="020F0502020204030204" pitchFamily="34" charset="0"/>
                        </a:rPr>
                        <m:t>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5641" y="2276364"/>
                <a:ext cx="1125565" cy="523220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79846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3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3" grpId="2" animBg="1"/>
      <p:bldP spid="34" grpId="0" animBg="1"/>
      <p:bldP spid="35" grpId="0" animBg="1"/>
      <p:bldP spid="36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9" grpId="0" animBg="1"/>
      <p:bldP spid="70" grpId="0"/>
      <p:bldP spid="71" grpId="0" animBg="1"/>
      <p:bldP spid="72" grpId="0" animBg="1"/>
      <p:bldP spid="73" grpId="0" animBg="1"/>
      <p:bldP spid="74" grpId="0" animBg="1"/>
      <p:bldP spid="7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ADA77EF-0145-1542-B35A-232B08A4E5DF}"/>
              </a:ext>
            </a:extLst>
          </p:cNvPr>
          <p:cNvSpPr/>
          <p:nvPr/>
        </p:nvSpPr>
        <p:spPr>
          <a:xfrm>
            <a:off x="1352380" y="5230965"/>
            <a:ext cx="6576646" cy="17958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ound Same-side Corner of Rectangle 12">
            <a:extLst>
              <a:ext uri="{FF2B5EF4-FFF2-40B4-BE49-F238E27FC236}">
                <a16:creationId xmlns:a16="http://schemas.microsoft.com/office/drawing/2014/main" xmlns="" id="{F2EBF45C-D1D1-C14E-81EC-A6ED8FDB56BB}"/>
              </a:ext>
            </a:extLst>
          </p:cNvPr>
          <p:cNvSpPr/>
          <p:nvPr/>
        </p:nvSpPr>
        <p:spPr>
          <a:xfrm>
            <a:off x="4152730" y="5016873"/>
            <a:ext cx="975946" cy="120454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03F44CF0-C644-FA41-98A0-B1AE5E0C18D2}"/>
              </a:ext>
            </a:extLst>
          </p:cNvPr>
          <p:cNvSpPr/>
          <p:nvPr/>
        </p:nvSpPr>
        <p:spPr>
          <a:xfrm>
            <a:off x="4588380" y="5266758"/>
            <a:ext cx="108000" cy="1080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1526063" y="4588955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063" y="4588955"/>
                <a:ext cx="546847" cy="6474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BC1EEE1-8B52-9541-8648-57D80D8E455E}"/>
              </a:ext>
            </a:extLst>
          </p:cNvPr>
          <p:cNvSpPr/>
          <p:nvPr/>
        </p:nvSpPr>
        <p:spPr>
          <a:xfrm>
            <a:off x="6148823" y="4877805"/>
            <a:ext cx="782511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2852911" y="416141"/>
                <a:ext cx="325653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sz="28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+10</m:t>
                      </m:r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8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+40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2911" y="416141"/>
                <a:ext cx="3256533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U-turn Arrow 63">
            <a:extLst>
              <a:ext uri="{FF2B5EF4-FFF2-40B4-BE49-F238E27FC236}">
                <a16:creationId xmlns:a16="http://schemas.microsoft.com/office/drawing/2014/main" xmlns="" id="{1EECC58D-BA29-5E49-99B9-618F526D3AB6}"/>
              </a:ext>
            </a:extLst>
          </p:cNvPr>
          <p:cNvSpPr/>
          <p:nvPr/>
        </p:nvSpPr>
        <p:spPr>
          <a:xfrm rot="5400000">
            <a:off x="5604210" y="1121672"/>
            <a:ext cx="650948" cy="199240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3" name="U-turn Arrow 64">
            <a:extLst>
              <a:ext uri="{FF2B5EF4-FFF2-40B4-BE49-F238E27FC236}">
                <a16:creationId xmlns:a16="http://schemas.microsoft.com/office/drawing/2014/main" xmlns="" id="{5FA89C80-6395-5046-A39C-BAF6A2F92AA4}"/>
              </a:ext>
            </a:extLst>
          </p:cNvPr>
          <p:cNvSpPr/>
          <p:nvPr/>
        </p:nvSpPr>
        <p:spPr>
          <a:xfrm rot="16200000" flipH="1">
            <a:off x="2627059" y="1155060"/>
            <a:ext cx="650946" cy="199242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1805493" y="950751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 2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493" y="950751"/>
                <a:ext cx="1000597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9FE59473-156D-CB41-B878-6324BBB09826}"/>
                  </a:ext>
                </a:extLst>
              </p:cNvPr>
              <p:cNvSpPr txBox="1"/>
              <p:nvPr/>
            </p:nvSpPr>
            <p:spPr>
              <a:xfrm>
                <a:off x="6005639" y="899456"/>
                <a:ext cx="10688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FE59473-156D-CB41-B878-6324BBB09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5639" y="899456"/>
                <a:ext cx="1068878" cy="52322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3181646" y="1389499"/>
                <a:ext cx="226473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800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</a:rPr>
                      <m:t>1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rPr>
                      <m:t>0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GB" sz="28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40</a:t>
                </a:r>
                <a:endParaRPr lang="en-GB" sz="28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646" y="1389499"/>
                <a:ext cx="2264732" cy="523220"/>
              </a:xfrm>
              <a:prstGeom prst="rect">
                <a:avLst/>
              </a:prstGeom>
              <a:blipFill rotWithShape="1">
                <a:blip r:embed="rId9"/>
                <a:stretch>
                  <a:fillRect t="-10465" r="-107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988FD5D-11F8-344F-97AB-B6CA18397DAA}"/>
              </a:ext>
            </a:extLst>
          </p:cNvPr>
          <p:cNvSpPr/>
          <p:nvPr/>
        </p:nvSpPr>
        <p:spPr>
          <a:xfrm>
            <a:off x="2249159" y="4877805"/>
            <a:ext cx="782511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43F309C6-E019-AA46-B1B0-7EAC3201FBD8}"/>
              </a:ext>
            </a:extLst>
          </p:cNvPr>
          <p:cNvSpPr/>
          <p:nvPr/>
        </p:nvSpPr>
        <p:spPr>
          <a:xfrm>
            <a:off x="6931334" y="4877805"/>
            <a:ext cx="782511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20" name="U-turn Arrow 63">
            <a:extLst>
              <a:ext uri="{FF2B5EF4-FFF2-40B4-BE49-F238E27FC236}">
                <a16:creationId xmlns:a16="http://schemas.microsoft.com/office/drawing/2014/main" xmlns="" id="{1EECC58D-BA29-5E49-99B9-618F526D3AB6}"/>
              </a:ext>
            </a:extLst>
          </p:cNvPr>
          <p:cNvSpPr/>
          <p:nvPr/>
        </p:nvSpPr>
        <p:spPr>
          <a:xfrm rot="5400000">
            <a:off x="5618819" y="2078954"/>
            <a:ext cx="650948" cy="199240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1" name="U-turn Arrow 64">
            <a:extLst>
              <a:ext uri="{FF2B5EF4-FFF2-40B4-BE49-F238E27FC236}">
                <a16:creationId xmlns:a16="http://schemas.microsoft.com/office/drawing/2014/main" xmlns="" id="{5FA89C80-6395-5046-A39C-BAF6A2F92AA4}"/>
              </a:ext>
            </a:extLst>
          </p:cNvPr>
          <p:cNvSpPr/>
          <p:nvPr/>
        </p:nvSpPr>
        <p:spPr>
          <a:xfrm rot="16200000" flipH="1">
            <a:off x="2527439" y="2097106"/>
            <a:ext cx="650946" cy="199242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1799486" y="1923189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GB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10</a:t>
                </a:r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9486" y="1923189"/>
                <a:ext cx="1000597" cy="523220"/>
              </a:xfrm>
              <a:prstGeom prst="rect">
                <a:avLst/>
              </a:prstGeom>
              <a:blipFill rotWithShape="1">
                <a:blip r:embed="rId10"/>
                <a:stretch>
                  <a:fillRect t="-10465" r="-6707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9FE59473-156D-CB41-B878-6324BBB09826}"/>
                  </a:ext>
                </a:extLst>
              </p:cNvPr>
              <p:cNvSpPr txBox="1"/>
              <p:nvPr/>
            </p:nvSpPr>
            <p:spPr>
              <a:xfrm>
                <a:off x="6005638" y="1871253"/>
                <a:ext cx="10688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GB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10</a:t>
                </a:r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FE59473-156D-CB41-B878-6324BBB09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5638" y="1871253"/>
                <a:ext cx="1068878" cy="523220"/>
              </a:xfrm>
              <a:prstGeom prst="rect">
                <a:avLst/>
              </a:prstGeom>
              <a:blipFill rotWithShape="1">
                <a:blip r:embed="rId11"/>
                <a:stretch>
                  <a:fillRect t="-10465" r="-2273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3728869" y="2177223"/>
                <a:ext cx="139980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en-GB" sz="2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GB" sz="28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30</a:t>
                </a:r>
                <a:endParaRPr lang="en-GB" sz="28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8869" y="2177223"/>
                <a:ext cx="1399807" cy="523220"/>
              </a:xfrm>
              <a:prstGeom prst="rect">
                <a:avLst/>
              </a:prstGeom>
              <a:blipFill rotWithShape="1">
                <a:blip r:embed="rId12"/>
                <a:stretch>
                  <a:fillRect t="-10465" r="-7424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1526063" y="3941518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063" y="3941518"/>
                <a:ext cx="546847" cy="64743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43F309C6-E019-AA46-B1B0-7EAC3201FBD8}"/>
              </a:ext>
            </a:extLst>
          </p:cNvPr>
          <p:cNvSpPr/>
          <p:nvPr/>
        </p:nvSpPr>
        <p:spPr>
          <a:xfrm>
            <a:off x="6931334" y="4524351"/>
            <a:ext cx="782511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30" name="U-turn Arrow 64">
            <a:extLst>
              <a:ext uri="{FF2B5EF4-FFF2-40B4-BE49-F238E27FC236}">
                <a16:creationId xmlns:a16="http://schemas.microsoft.com/office/drawing/2014/main" xmlns="" id="{5FA89C80-6395-5046-A39C-BAF6A2F92AA4}"/>
              </a:ext>
            </a:extLst>
          </p:cNvPr>
          <p:cNvSpPr/>
          <p:nvPr/>
        </p:nvSpPr>
        <p:spPr>
          <a:xfrm rot="16200000" flipH="1">
            <a:off x="2527439" y="2881684"/>
            <a:ext cx="650946" cy="199242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1973650" y="2722876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÷</m:t>
                      </m:r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3650" y="2722876"/>
                <a:ext cx="1000597" cy="523220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9FE59473-156D-CB41-B878-6324BBB09826}"/>
                  </a:ext>
                </a:extLst>
              </p:cNvPr>
              <p:cNvSpPr txBox="1"/>
              <p:nvPr/>
            </p:nvSpPr>
            <p:spPr>
              <a:xfrm>
                <a:off x="5929684" y="2719694"/>
                <a:ext cx="10688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÷2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FE59473-156D-CB41-B878-6324BBB09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684" y="2719694"/>
                <a:ext cx="1068878" cy="523220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3762339" y="2951969"/>
                <a:ext cx="133286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339" y="2951969"/>
                <a:ext cx="1332865" cy="523220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U-turn Arrow 63">
            <a:extLst>
              <a:ext uri="{FF2B5EF4-FFF2-40B4-BE49-F238E27FC236}">
                <a16:creationId xmlns:a16="http://schemas.microsoft.com/office/drawing/2014/main" xmlns="" id="{1EECC58D-BA29-5E49-99B9-618F526D3AB6}"/>
              </a:ext>
            </a:extLst>
          </p:cNvPr>
          <p:cNvSpPr/>
          <p:nvPr/>
        </p:nvSpPr>
        <p:spPr>
          <a:xfrm rot="5400000">
            <a:off x="5632816" y="2884866"/>
            <a:ext cx="650948" cy="199240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1526062" y="3327653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062" y="3327653"/>
                <a:ext cx="546847" cy="64743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5446378" y="4585486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6378" y="4585486"/>
                <a:ext cx="546847" cy="64743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1526063" y="2678515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063" y="2678515"/>
                <a:ext cx="546847" cy="647437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5446377" y="3938049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6377" y="3938049"/>
                <a:ext cx="546847" cy="647437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A988FD5D-11F8-344F-97AB-B6CA18397DAA}"/>
              </a:ext>
            </a:extLst>
          </p:cNvPr>
          <p:cNvSpPr/>
          <p:nvPr/>
        </p:nvSpPr>
        <p:spPr>
          <a:xfrm>
            <a:off x="6148822" y="4524351"/>
            <a:ext cx="782511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1BC1EEE1-8B52-9541-8648-57D80D8E455E}"/>
              </a:ext>
            </a:extLst>
          </p:cNvPr>
          <p:cNvSpPr/>
          <p:nvPr/>
        </p:nvSpPr>
        <p:spPr>
          <a:xfrm>
            <a:off x="6931334" y="4883943"/>
            <a:ext cx="391256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5</a:t>
            </a:r>
            <a:endParaRPr lang="en-GB" sz="280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36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 animBg="1"/>
      <p:bldP spid="13" grpId="0" animBg="1"/>
      <p:bldP spid="14" grpId="0"/>
      <p:bldP spid="15" grpId="0"/>
      <p:bldP spid="16" grpId="0"/>
      <p:bldP spid="17" grpId="0" animBg="1"/>
      <p:bldP spid="17" grpId="1" animBg="1"/>
      <p:bldP spid="18" grpId="0" animBg="1"/>
      <p:bldP spid="18" grpId="1" animBg="1"/>
      <p:bldP spid="20" grpId="0" animBg="1"/>
      <p:bldP spid="21" grpId="0" animBg="1"/>
      <p:bldP spid="22" grpId="0"/>
      <p:bldP spid="23" grpId="0"/>
      <p:bldP spid="24" grpId="0"/>
      <p:bldP spid="25" grpId="0" animBg="1"/>
      <p:bldP spid="25" grpId="1" animBg="1"/>
      <p:bldP spid="29" grpId="0" animBg="1"/>
      <p:bldP spid="29" grpId="1" animBg="1"/>
      <p:bldP spid="30" grpId="0" animBg="1"/>
      <p:bldP spid="31" grpId="0"/>
      <p:bldP spid="32" grpId="0"/>
      <p:bldP spid="33" grpId="0"/>
      <p:bldP spid="34" grpId="0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39" grpId="2" animBg="1"/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ADA77EF-0145-1542-B35A-232B08A4E5DF}"/>
              </a:ext>
            </a:extLst>
          </p:cNvPr>
          <p:cNvSpPr/>
          <p:nvPr/>
        </p:nvSpPr>
        <p:spPr>
          <a:xfrm>
            <a:off x="1352380" y="5230965"/>
            <a:ext cx="6576646" cy="17958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ound Same-side Corner of Rectangle 12">
            <a:extLst>
              <a:ext uri="{FF2B5EF4-FFF2-40B4-BE49-F238E27FC236}">
                <a16:creationId xmlns:a16="http://schemas.microsoft.com/office/drawing/2014/main" xmlns="" id="{F2EBF45C-D1D1-C14E-81EC-A6ED8FDB56BB}"/>
              </a:ext>
            </a:extLst>
          </p:cNvPr>
          <p:cNvSpPr/>
          <p:nvPr/>
        </p:nvSpPr>
        <p:spPr>
          <a:xfrm>
            <a:off x="4152730" y="5016873"/>
            <a:ext cx="975946" cy="120454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03F44CF0-C644-FA41-98A0-B1AE5E0C18D2}"/>
              </a:ext>
            </a:extLst>
          </p:cNvPr>
          <p:cNvSpPr/>
          <p:nvPr/>
        </p:nvSpPr>
        <p:spPr>
          <a:xfrm>
            <a:off x="4588380" y="5266758"/>
            <a:ext cx="108000" cy="1080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1526063" y="4588955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063" y="4588955"/>
                <a:ext cx="546847" cy="64743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2930460" y="405987"/>
                <a:ext cx="276710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2800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GB" sz="280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2800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sz="2800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28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7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a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0460" y="405987"/>
                <a:ext cx="2767104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U-turn Arrow 63">
            <a:extLst>
              <a:ext uri="{FF2B5EF4-FFF2-40B4-BE49-F238E27FC236}">
                <a16:creationId xmlns:a16="http://schemas.microsoft.com/office/drawing/2014/main" xmlns="" id="{1EECC58D-BA29-5E49-99B9-618F526D3AB6}"/>
              </a:ext>
            </a:extLst>
          </p:cNvPr>
          <p:cNvSpPr/>
          <p:nvPr/>
        </p:nvSpPr>
        <p:spPr>
          <a:xfrm rot="5400000">
            <a:off x="5604210" y="1121672"/>
            <a:ext cx="650948" cy="199240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3" name="U-turn Arrow 64">
            <a:extLst>
              <a:ext uri="{FF2B5EF4-FFF2-40B4-BE49-F238E27FC236}">
                <a16:creationId xmlns:a16="http://schemas.microsoft.com/office/drawing/2014/main" xmlns="" id="{5FA89C80-6395-5046-A39C-BAF6A2F92AA4}"/>
              </a:ext>
            </a:extLst>
          </p:cNvPr>
          <p:cNvSpPr/>
          <p:nvPr/>
        </p:nvSpPr>
        <p:spPr>
          <a:xfrm rot="16200000" flipH="1">
            <a:off x="2627059" y="1155060"/>
            <a:ext cx="650946" cy="199242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1805493" y="950751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− </m:t>
                      </m:r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493" y="950751"/>
                <a:ext cx="1000597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9FE59473-156D-CB41-B878-6324BBB09826}"/>
                  </a:ext>
                </a:extLst>
              </p:cNvPr>
              <p:cNvSpPr txBox="1"/>
              <p:nvPr/>
            </p:nvSpPr>
            <p:spPr>
              <a:xfrm>
                <a:off x="6005639" y="899456"/>
                <a:ext cx="10688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FE59473-156D-CB41-B878-6324BBB09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5639" y="899456"/>
                <a:ext cx="1068878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3181646" y="1389499"/>
                <a:ext cx="226473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0" i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m:t>8</m:t>
                      </m:r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4+4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646" y="1389499"/>
                <a:ext cx="2264732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U-turn Arrow 63">
            <a:extLst>
              <a:ext uri="{FF2B5EF4-FFF2-40B4-BE49-F238E27FC236}">
                <a16:creationId xmlns:a16="http://schemas.microsoft.com/office/drawing/2014/main" xmlns="" id="{1EECC58D-BA29-5E49-99B9-618F526D3AB6}"/>
              </a:ext>
            </a:extLst>
          </p:cNvPr>
          <p:cNvSpPr/>
          <p:nvPr/>
        </p:nvSpPr>
        <p:spPr>
          <a:xfrm rot="5400000">
            <a:off x="5618819" y="2078954"/>
            <a:ext cx="650948" cy="199240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1" name="U-turn Arrow 64">
            <a:extLst>
              <a:ext uri="{FF2B5EF4-FFF2-40B4-BE49-F238E27FC236}">
                <a16:creationId xmlns:a16="http://schemas.microsoft.com/office/drawing/2014/main" xmlns="" id="{5FA89C80-6395-5046-A39C-BAF6A2F92AA4}"/>
              </a:ext>
            </a:extLst>
          </p:cNvPr>
          <p:cNvSpPr/>
          <p:nvPr/>
        </p:nvSpPr>
        <p:spPr>
          <a:xfrm rot="16200000" flipH="1">
            <a:off x="2527439" y="2097106"/>
            <a:ext cx="650946" cy="199242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1799486" y="1923189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GB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4</a:t>
                </a:r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9486" y="1923189"/>
                <a:ext cx="1000597" cy="523220"/>
              </a:xfrm>
              <a:prstGeom prst="rect">
                <a:avLst/>
              </a:prstGeom>
              <a:blipFill rotWithShape="1">
                <a:blip r:embed="rId8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9FE59473-156D-CB41-B878-6324BBB09826}"/>
                  </a:ext>
                </a:extLst>
              </p:cNvPr>
              <p:cNvSpPr txBox="1"/>
              <p:nvPr/>
            </p:nvSpPr>
            <p:spPr>
              <a:xfrm>
                <a:off x="6005638" y="1871253"/>
                <a:ext cx="10688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GB" sz="2800" dirty="0" smtClean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4</a:t>
                </a:r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FE59473-156D-CB41-B878-6324BBB09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5638" y="1871253"/>
                <a:ext cx="1068878" cy="523220"/>
              </a:xfrm>
              <a:prstGeom prst="rect">
                <a:avLst/>
              </a:prstGeom>
              <a:blipFill rotWithShape="1">
                <a:blip r:embed="rId9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3661044" y="2177223"/>
                <a:ext cx="130593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a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1044" y="2177223"/>
                <a:ext cx="1305935" cy="52322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1526063" y="3941518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063" y="3941518"/>
                <a:ext cx="546847" cy="64743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U-turn Arrow 64">
            <a:extLst>
              <a:ext uri="{FF2B5EF4-FFF2-40B4-BE49-F238E27FC236}">
                <a16:creationId xmlns:a16="http://schemas.microsoft.com/office/drawing/2014/main" xmlns="" id="{5FA89C80-6395-5046-A39C-BAF6A2F92AA4}"/>
              </a:ext>
            </a:extLst>
          </p:cNvPr>
          <p:cNvSpPr/>
          <p:nvPr/>
        </p:nvSpPr>
        <p:spPr>
          <a:xfrm rot="16200000" flipH="1">
            <a:off x="2527439" y="2881684"/>
            <a:ext cx="650946" cy="199242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1973650" y="2722876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÷</m:t>
                      </m:r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3650" y="2722876"/>
                <a:ext cx="1000597" cy="52322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9FE59473-156D-CB41-B878-6324BBB09826}"/>
                  </a:ext>
                </a:extLst>
              </p:cNvPr>
              <p:cNvSpPr txBox="1"/>
              <p:nvPr/>
            </p:nvSpPr>
            <p:spPr>
              <a:xfrm>
                <a:off x="5929684" y="2719694"/>
                <a:ext cx="10688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÷</m:t>
                      </m:r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FE59473-156D-CB41-B878-6324BBB09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684" y="2719694"/>
                <a:ext cx="1068878" cy="52322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xmlns="" id="{BBDF1CD4-A7AC-224A-AC39-1B2BE6D69DBC}"/>
                  </a:ext>
                </a:extLst>
              </p:cNvPr>
              <p:cNvSpPr/>
              <p:nvPr/>
            </p:nvSpPr>
            <p:spPr>
              <a:xfrm>
                <a:off x="3762339" y="2951969"/>
                <a:ext cx="114159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</m:t>
                      </m:r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BDF1CD4-A7AC-224A-AC39-1B2BE6D69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339" y="2951969"/>
                <a:ext cx="1141595" cy="523220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U-turn Arrow 63">
            <a:extLst>
              <a:ext uri="{FF2B5EF4-FFF2-40B4-BE49-F238E27FC236}">
                <a16:creationId xmlns:a16="http://schemas.microsoft.com/office/drawing/2014/main" xmlns="" id="{1EECC58D-BA29-5E49-99B9-618F526D3AB6}"/>
              </a:ext>
            </a:extLst>
          </p:cNvPr>
          <p:cNvSpPr/>
          <p:nvPr/>
        </p:nvSpPr>
        <p:spPr>
          <a:xfrm rot="5400000">
            <a:off x="5632816" y="2884866"/>
            <a:ext cx="650948" cy="199240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1526062" y="3327653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062" y="3327653"/>
                <a:ext cx="546847" cy="64743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6288485" y="4559573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8485" y="4559573"/>
                <a:ext cx="546847" cy="647437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6300421" y="3912135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421" y="3912135"/>
                <a:ext cx="546847" cy="647437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6835332" y="4559860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332" y="4559860"/>
                <a:ext cx="546847" cy="647437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6835332" y="3912137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332" y="3912137"/>
                <a:ext cx="546847" cy="647437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7382178" y="3912138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2178" y="3912138"/>
                <a:ext cx="546847" cy="647437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7382177" y="3268404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2177" y="3268404"/>
                <a:ext cx="546847" cy="647437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xmlns="" id="{3E75B228-61D6-2C40-8F16-9AD528DFF4DE}"/>
                  </a:ext>
                </a:extLst>
              </p:cNvPr>
              <p:cNvSpPr/>
              <p:nvPr/>
            </p:nvSpPr>
            <p:spPr>
              <a:xfrm>
                <a:off x="7382179" y="4559575"/>
                <a:ext cx="546847" cy="64743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E75B228-61D6-2C40-8F16-9AD528DFF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2179" y="4559575"/>
                <a:ext cx="546847" cy="647437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1BC1EEE1-8B52-9541-8648-57D80D8E455E}"/>
              </a:ext>
            </a:extLst>
          </p:cNvPr>
          <p:cNvSpPr/>
          <p:nvPr/>
        </p:nvSpPr>
        <p:spPr>
          <a:xfrm>
            <a:off x="2278320" y="4843986"/>
            <a:ext cx="391256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2</a:t>
            </a:r>
            <a:endParaRPr lang="en-GB" sz="280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1BC1EEE1-8B52-9541-8648-57D80D8E455E}"/>
              </a:ext>
            </a:extLst>
          </p:cNvPr>
          <p:cNvSpPr/>
          <p:nvPr/>
        </p:nvSpPr>
        <p:spPr>
          <a:xfrm>
            <a:off x="2278320" y="4480977"/>
            <a:ext cx="391256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2</a:t>
            </a:r>
            <a:endParaRPr lang="en-GB" sz="280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1BC1EEE1-8B52-9541-8648-57D80D8E455E}"/>
              </a:ext>
            </a:extLst>
          </p:cNvPr>
          <p:cNvSpPr/>
          <p:nvPr/>
        </p:nvSpPr>
        <p:spPr>
          <a:xfrm>
            <a:off x="2279722" y="4122390"/>
            <a:ext cx="391256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2</a:t>
            </a:r>
            <a:endParaRPr lang="en-GB" sz="280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1BC1EEE1-8B52-9541-8648-57D80D8E455E}"/>
              </a:ext>
            </a:extLst>
          </p:cNvPr>
          <p:cNvSpPr/>
          <p:nvPr/>
        </p:nvSpPr>
        <p:spPr>
          <a:xfrm>
            <a:off x="2279722" y="3758754"/>
            <a:ext cx="391256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2</a:t>
            </a:r>
            <a:endParaRPr lang="en-GB" sz="280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1BC1EEE1-8B52-9541-8648-57D80D8E455E}"/>
              </a:ext>
            </a:extLst>
          </p:cNvPr>
          <p:cNvSpPr/>
          <p:nvPr/>
        </p:nvSpPr>
        <p:spPr>
          <a:xfrm>
            <a:off x="5707287" y="4861382"/>
            <a:ext cx="391256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2</a:t>
            </a:r>
            <a:endParaRPr lang="en-GB" sz="280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1BC1EEE1-8B52-9541-8648-57D80D8E455E}"/>
              </a:ext>
            </a:extLst>
          </p:cNvPr>
          <p:cNvSpPr/>
          <p:nvPr/>
        </p:nvSpPr>
        <p:spPr>
          <a:xfrm>
            <a:off x="5707287" y="4498373"/>
            <a:ext cx="391256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2</a:t>
            </a:r>
            <a:endParaRPr lang="en-GB" sz="280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1BC1EEE1-8B52-9541-8648-57D80D8E455E}"/>
              </a:ext>
            </a:extLst>
          </p:cNvPr>
          <p:cNvSpPr/>
          <p:nvPr/>
        </p:nvSpPr>
        <p:spPr>
          <a:xfrm>
            <a:off x="2734832" y="4872378"/>
            <a:ext cx="391256" cy="358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1</a:t>
            </a:r>
            <a:endParaRPr lang="en-GB" sz="2800" dirty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522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1" grpId="0"/>
      <p:bldP spid="12" grpId="0" animBg="1"/>
      <p:bldP spid="13" grpId="0" animBg="1"/>
      <p:bldP spid="14" grpId="0"/>
      <p:bldP spid="15" grpId="0"/>
      <p:bldP spid="16" grpId="0"/>
      <p:bldP spid="20" grpId="0" animBg="1"/>
      <p:bldP spid="21" grpId="0" animBg="1"/>
      <p:bldP spid="22" grpId="0"/>
      <p:bldP spid="23" grpId="0"/>
      <p:bldP spid="24" grpId="0"/>
      <p:bldP spid="25" grpId="0" animBg="1"/>
      <p:bldP spid="25" grpId="1" animBg="1"/>
      <p:bldP spid="30" grpId="0" animBg="1"/>
      <p:bldP spid="31" grpId="0"/>
      <p:bldP spid="32" grpId="0"/>
      <p:bldP spid="33" grpId="0"/>
      <p:bldP spid="34" grpId="0" animBg="1"/>
      <p:bldP spid="35" grpId="0" animBg="1"/>
      <p:bldP spid="35" grpId="1" animBg="1"/>
      <p:bldP spid="36" grpId="0" animBg="1"/>
      <p:bldP spid="38" grpId="0" animBg="1"/>
      <p:bldP spid="38" grpId="1" animBg="1"/>
      <p:bldP spid="41" grpId="0" animBg="1"/>
      <p:bldP spid="41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9" grpId="0" animBg="1"/>
      <p:bldP spid="59" grpId="1" animBg="1"/>
      <p:bldP spid="60" grpId="0" animBg="1"/>
      <p:bldP spid="60" grpId="1" animBg="1"/>
      <p:bldP spid="6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0296" y="340625"/>
            <a:ext cx="747045" cy="7470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34878" y="412976"/>
            <a:ext cx="2095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Have a think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30823" y="1220954"/>
                <a:ext cx="8264769" cy="4401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What would be the first step you would take to solve these equations?</a:t>
                </a:r>
              </a:p>
              <a:p>
                <a:r>
                  <a:rPr lang="en-GB" sz="2800" i="1" dirty="0">
                    <a:latin typeface="Cambria Math" panose="02040503050406030204" pitchFamily="18" charset="0"/>
                    <a:cs typeface="Calibri" panose="020F0502020204030204" pitchFamily="34" charset="0"/>
                  </a:rPr>
                  <a:t>	</a:t>
                </a:r>
              </a:p>
              <a:p>
                <a:r>
                  <a:rPr lang="en-GB" sz="2800" b="0" dirty="0">
                    <a:cs typeface="Calibri" panose="020F0502020204030204" pitchFamily="34" charset="0"/>
                  </a:rPr>
                  <a:t>		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 b="0" i="0" dirty="0" smtClean="0">
                        <a:latin typeface="Calibri" panose="020F0502020204030204" pitchFamily="34" charset="0"/>
                      </a:rPr>
                      <m:t>3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m:rPr>
                        <m:nor/>
                      </m:rPr>
                      <a:rPr lang="en-GB" sz="2800" b="0" i="0" dirty="0" smtClean="0">
                        <a:latin typeface="Calibri" panose="020F0502020204030204" pitchFamily="34" charset="0"/>
                      </a:rPr>
                      <m:t>4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8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 </m:t>
                    </m:r>
                  </m:oMath>
                </a14:m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 b="0" i="0" dirty="0" smtClean="0">
                        <a:latin typeface="Calibri" panose="020F0502020204030204" pitchFamily="34" charset="0"/>
                      </a:rPr>
                      <m:t>7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en-GB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		</a:t>
                </a: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2800" dirty="0"/>
                  <a:t>		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 b="0" i="0" dirty="0" smtClean="0">
                        <a:latin typeface="Calibri" panose="020F0502020204030204" pitchFamily="34" charset="0"/>
                      </a:rPr>
                      <m:t>9</m:t>
                    </m:r>
                    <m:r>
                      <a:rPr lang="en-GB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lang="en-GB" sz="2800" dirty="0">
                        <a:latin typeface="Calibri" panose="020F0502020204030204" pitchFamily="34" charset="0"/>
                      </a:rPr>
                      <m:t>4</m:t>
                    </m:r>
                    <m:r>
                      <a:rPr lang="en-GB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10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</m:oMath>
                </a14:m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 b="0" i="0" dirty="0" smtClean="0">
                        <a:latin typeface="Calibri" panose="020F0502020204030204" pitchFamily="34" charset="0"/>
                      </a:rPr>
                      <m:t>6</m:t>
                    </m:r>
                    <m:r>
                      <a:rPr lang="en-GB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2800" dirty="0"/>
                  <a:t>				</a:t>
                </a:r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23" y="1220954"/>
                <a:ext cx="8264769" cy="4401205"/>
              </a:xfrm>
              <a:prstGeom prst="rect">
                <a:avLst/>
              </a:prstGeom>
              <a:blipFill rotWithShape="1">
                <a:blip r:embed="rId4"/>
                <a:stretch>
                  <a:fillRect l="-1550" t="-12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1332820" y="2672077"/>
                <a:ext cx="129219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800" dirty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3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2800" dirty="0">
                  <a:solidFill>
                    <a:schemeClr val="accent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820" y="2672077"/>
                <a:ext cx="1292194" cy="523220"/>
              </a:xfrm>
              <a:prstGeom prst="rect">
                <a:avLst/>
              </a:prstGeom>
              <a:blipFill>
                <a:blip r:embed="rId7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xmlns="" id="{9FE59473-156D-CB41-B878-6324BBB09826}"/>
                  </a:ext>
                </a:extLst>
              </p:cNvPr>
              <p:cNvSpPr txBox="1"/>
              <p:nvPr/>
            </p:nvSpPr>
            <p:spPr>
              <a:xfrm>
                <a:off x="4998723" y="2678780"/>
                <a:ext cx="10688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800" dirty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3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2800" dirty="0">
                  <a:solidFill>
                    <a:schemeClr val="accent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FE59473-156D-CB41-B878-6324BBB09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8723" y="2678780"/>
                <a:ext cx="1068878" cy="523220"/>
              </a:xfrm>
              <a:prstGeom prst="rect">
                <a:avLst/>
              </a:prstGeom>
              <a:blipFill>
                <a:blip r:embed="rId8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1205152" y="4462701"/>
                <a:ext cx="129219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800" dirty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6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800" dirty="0">
                  <a:solidFill>
                    <a:schemeClr val="accent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5152" y="4462701"/>
                <a:ext cx="1292194" cy="523220"/>
              </a:xfrm>
              <a:prstGeom prst="rect">
                <a:avLst/>
              </a:prstGeom>
              <a:blipFill rotWithShape="1">
                <a:blip r:embed="rId9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9FE59473-156D-CB41-B878-6324BBB09826}"/>
                  </a:ext>
                </a:extLst>
              </p:cNvPr>
              <p:cNvSpPr txBox="1"/>
              <p:nvPr/>
            </p:nvSpPr>
            <p:spPr>
              <a:xfrm>
                <a:off x="5084448" y="4462701"/>
                <a:ext cx="10688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800" dirty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6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800" dirty="0">
                  <a:solidFill>
                    <a:schemeClr val="accent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FE59473-156D-CB41-B878-6324BBB09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4448" y="4462701"/>
                <a:ext cx="1068878" cy="523220"/>
              </a:xfrm>
              <a:prstGeom prst="rect">
                <a:avLst/>
              </a:prstGeom>
              <a:blipFill>
                <a:blip r:embed="rId10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290322" y="3047520"/>
                <a:ext cx="197958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4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8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 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 b="0" i="0" dirty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4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322" y="3047520"/>
                <a:ext cx="1979581" cy="523220"/>
              </a:xfrm>
              <a:prstGeom prst="rect">
                <a:avLst/>
              </a:prstGeom>
              <a:blipFill>
                <a:blip r:embed="rId11"/>
                <a:stretch>
                  <a:fillRect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497346" y="4845388"/>
                <a:ext cx="199862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 b="0" i="0" dirty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3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𝑦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4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10</a:t>
                </a:r>
                <a:endParaRPr lang="en-GB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7346" y="4845388"/>
                <a:ext cx="1998624" cy="523220"/>
              </a:xfrm>
              <a:prstGeom prst="rect">
                <a:avLst/>
              </a:prstGeom>
              <a:blipFill>
                <a:blip r:embed="rId12"/>
                <a:stretch>
                  <a:fillRect t="-11628" r="-4573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31957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5" grpId="0"/>
      <p:bldP spid="56" grpId="0"/>
      <p:bldP spid="4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Solving Linear Equations </a:t>
            </a:r>
            <a:endParaRPr lang="en-GB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u="sng" dirty="0" smtClean="0"/>
              <a:t>Worked Example </a:t>
            </a:r>
            <a:endParaRPr lang="en-GB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Solve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−3=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+5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−3=5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=8 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r>
                  <a:rPr lang="en-GB" dirty="0" smtClean="0"/>
                  <a:t>Check: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×8−3=13 </m:t>
                      </m:r>
                    </m:oMath>
                  </m:oMathPara>
                </a14:m>
                <a:endParaRPr lang="en-GB" b="0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8+5=13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 l="-2262" t="-1080" b="-23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u="sng" dirty="0" smtClean="0"/>
              <a:t>Your Turn </a:t>
            </a:r>
            <a:endParaRPr lang="en-GB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Solve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 −3=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+5 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blipFill rotWithShape="1">
                <a:blip r:embed="rId3"/>
                <a:stretch>
                  <a:fillRect l="-2413"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U-turn Arrow 63">
            <a:extLst>
              <a:ext uri="{FF2B5EF4-FFF2-40B4-BE49-F238E27FC236}">
                <a16:creationId xmlns:a16="http://schemas.microsoft.com/office/drawing/2014/main" xmlns="" id="{1EECC58D-BA29-5E49-99B9-618F526D3AB6}"/>
              </a:ext>
            </a:extLst>
          </p:cNvPr>
          <p:cNvSpPr/>
          <p:nvPr/>
        </p:nvSpPr>
        <p:spPr>
          <a:xfrm rot="5400000">
            <a:off x="3293982" y="3143903"/>
            <a:ext cx="650948" cy="199240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U-turn Arrow 64">
            <a:extLst>
              <a:ext uri="{FF2B5EF4-FFF2-40B4-BE49-F238E27FC236}">
                <a16:creationId xmlns:a16="http://schemas.microsoft.com/office/drawing/2014/main" xmlns="" id="{5FA89C80-6395-5046-A39C-BAF6A2F92AA4}"/>
              </a:ext>
            </a:extLst>
          </p:cNvPr>
          <p:cNvSpPr/>
          <p:nvPr/>
        </p:nvSpPr>
        <p:spPr>
          <a:xfrm rot="16200000" flipH="1">
            <a:off x="1064177" y="3177291"/>
            <a:ext cx="650946" cy="199242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488675" y="2952621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75" y="2952621"/>
                <a:ext cx="1000597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3619455" y="2914276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455" y="2914276"/>
                <a:ext cx="1000597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488675" y="3896329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75" y="3896329"/>
                <a:ext cx="1000597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3519836" y="3817198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9836" y="3817198"/>
                <a:ext cx="1000597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U-turn Arrow 63">
            <a:extLst>
              <a:ext uri="{FF2B5EF4-FFF2-40B4-BE49-F238E27FC236}">
                <a16:creationId xmlns:a16="http://schemas.microsoft.com/office/drawing/2014/main" xmlns="" id="{1EECC58D-BA29-5E49-99B9-618F526D3AB6}"/>
              </a:ext>
            </a:extLst>
          </p:cNvPr>
          <p:cNvSpPr/>
          <p:nvPr/>
        </p:nvSpPr>
        <p:spPr>
          <a:xfrm rot="5400000">
            <a:off x="3276889" y="3969386"/>
            <a:ext cx="650948" cy="199240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4" name="U-turn Arrow 64">
            <a:extLst>
              <a:ext uri="{FF2B5EF4-FFF2-40B4-BE49-F238E27FC236}">
                <a16:creationId xmlns:a16="http://schemas.microsoft.com/office/drawing/2014/main" xmlns="" id="{5FA89C80-6395-5046-A39C-BAF6A2F92AA4}"/>
              </a:ext>
            </a:extLst>
          </p:cNvPr>
          <p:cNvSpPr/>
          <p:nvPr/>
        </p:nvSpPr>
        <p:spPr>
          <a:xfrm rot="16200000" flipH="1">
            <a:off x="1047084" y="4002774"/>
            <a:ext cx="650946" cy="199242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12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Fluency Practice 1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000" dirty="0" smtClean="0"/>
              <a:t>Solve the following equations</a:t>
            </a:r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1.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+7=3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+10 </m:t>
                    </m:r>
                  </m:oMath>
                </a14:m>
                <a:r>
                  <a:rPr lang="en-GB" dirty="0" smtClean="0"/>
                  <a:t> 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2.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5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+7=4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+10 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3.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6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+7=4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+10 </m:t>
                    </m:r>
                  </m:oMath>
                </a14:m>
                <a:r>
                  <a:rPr lang="en-GB" b="0" dirty="0" smtClean="0"/>
                  <a:t/>
                </a:r>
                <a:br>
                  <a:rPr lang="en-GB" b="0" dirty="0" smtClean="0"/>
                </a:b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4.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3</m:t>
                    </m:r>
                    <m:r>
                      <a:rPr lang="en-GB" i="1">
                        <a:latin typeface="Cambria Math"/>
                      </a:rPr>
                      <m:t>𝑥</m:t>
                    </m:r>
                    <m:r>
                      <a:rPr lang="en-GB" i="1">
                        <a:latin typeface="Cambria Math"/>
                      </a:rPr>
                      <m:t>+10=6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i="1">
                        <a:latin typeface="Cambria Math"/>
                      </a:rPr>
                      <m:t>+</m:t>
                    </m:r>
                    <m:r>
                      <a:rPr lang="en-GB" b="0" i="1" smtClean="0">
                        <a:latin typeface="Cambria Math"/>
                      </a:rPr>
                      <m:t>7</m:t>
                    </m:r>
                    <m:r>
                      <a:rPr lang="en-GB" i="1">
                        <a:latin typeface="Cambria Math"/>
                      </a:rPr>
                      <m:t> 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 l="-2262"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5.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−7=3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+10 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6.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+7=3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−10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7.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−7=3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−10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8.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−10+3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=−7+4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blipFill rotWithShape="1">
                <a:blip r:embed="rId3"/>
                <a:stretch>
                  <a:fillRect l="-2413"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290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1.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+7=3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+10 </m:t>
                    </m:r>
                  </m:oMath>
                </a14:m>
                <a:r>
                  <a:rPr lang="en-GB" dirty="0" smtClean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GB" dirty="0" smtClean="0"/>
                  <a:t>2.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5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+7=4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+10 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3.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6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+7=4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+10 </m:t>
                    </m:r>
                  </m:oMath>
                </a14:m>
                <a:r>
                  <a:rPr lang="en-GB" b="0" dirty="0" smtClean="0"/>
                  <a:t/>
                </a:r>
                <a:br>
                  <a:rPr lang="en-GB" b="0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=1.5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4.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3</m:t>
                    </m:r>
                    <m:r>
                      <a:rPr lang="en-GB" i="1">
                        <a:latin typeface="Cambria Math"/>
                      </a:rPr>
                      <m:t>𝑥</m:t>
                    </m:r>
                    <m:r>
                      <a:rPr lang="en-GB" i="1">
                        <a:latin typeface="Cambria Math"/>
                      </a:rPr>
                      <m:t>+10=6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i="1">
                        <a:latin typeface="Cambria Math"/>
                      </a:rPr>
                      <m:t>+</m:t>
                    </m:r>
                    <m:r>
                      <a:rPr lang="en-GB" b="0" i="1" smtClean="0">
                        <a:latin typeface="Cambria Math"/>
                      </a:rPr>
                      <m:t>7</m:t>
                    </m:r>
                    <m:r>
                      <a:rPr lang="en-GB" i="1">
                        <a:latin typeface="Cambria Math"/>
                      </a:rPr>
                      <m:t>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 l="-2262"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5.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−7=3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+10 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=17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GB" dirty="0" smtClean="0"/>
                  <a:t>6.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+7=3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−10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=−17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7.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−7=3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−10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=−3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8.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−10+3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=−7+4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=−3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blipFill rotWithShape="1">
                <a:blip r:embed="rId3"/>
                <a:stretch>
                  <a:fillRect l="-2413"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477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2811532" y="1215148"/>
                <a:ext cx="273741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i="0" smtClean="0">
                          <a:solidFill>
                            <a:prstClr val="black"/>
                          </a:solidFill>
                          <a:latin typeface="Calibri" panose="020F0502020204030204" pitchFamily="34" charset="0"/>
                        </a:rPr>
                        <m:t>3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800" b="0" i="0" smtClean="0">
                          <a:solidFill>
                            <a:prstClr val="black"/>
                          </a:solidFill>
                          <a:latin typeface="Calibri" panose="020F0502020204030204" pitchFamily="34" charset="0"/>
                        </a:rPr>
                        <m:t>7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800" b="0" i="0" smtClean="0">
                          <a:solidFill>
                            <a:prstClr val="black"/>
                          </a:solidFill>
                          <a:latin typeface="Calibri" panose="020F0502020204030204" pitchFamily="34" charset="0"/>
                        </a:rPr>
                        <m:t>26</m:t>
                      </m:r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532" y="1215148"/>
                <a:ext cx="273741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2034" y="569225"/>
            <a:ext cx="747045" cy="74704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34878" y="711914"/>
            <a:ext cx="2095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Have a think</a:t>
            </a:r>
          </a:p>
        </p:txBody>
      </p:sp>
      <p:sp>
        <p:nvSpPr>
          <p:cNvPr id="13" name="Oval 12"/>
          <p:cNvSpPr/>
          <p:nvPr/>
        </p:nvSpPr>
        <p:spPr>
          <a:xfrm>
            <a:off x="4772109" y="1269839"/>
            <a:ext cx="776839" cy="4399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308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ontent Placeholder 3"/>
              <p:cNvSpPr txBox="1">
                <a:spLocks/>
              </p:cNvSpPr>
              <p:nvPr/>
            </p:nvSpPr>
            <p:spPr>
              <a:xfrm>
                <a:off x="2778131" y="2028630"/>
                <a:ext cx="2550013" cy="4821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/>
                  <a:buNone/>
                </a:pPr>
                <a:r>
                  <a:rPr lang="en-US" sz="2800" dirty="0">
                    <a:latin typeface="Gill Sans MT" panose="020B0502020104020203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 b="0" i="0" smtClean="0">
                        <a:latin typeface="Calibri" panose="020F0502020204030204" pitchFamily="34" charset="0"/>
                      </a:rPr>
                      <m:t>4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800" b="0" i="0" smtClean="0">
                        <a:latin typeface="Calibri" panose="020F0502020204030204" pitchFamily="34" charset="0"/>
                      </a:rPr>
                      <m:t>7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GB" sz="2800" b="0" i="0" smtClean="0">
                        <a:latin typeface="Calibri" panose="020F0502020204030204" pitchFamily="34" charset="0"/>
                      </a:rPr>
                      <m:t>26</m:t>
                    </m:r>
                  </m:oMath>
                </a14:m>
                <a:endParaRPr lang="en-US" sz="28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1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8131" y="2028630"/>
                <a:ext cx="2550013" cy="4821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3"/>
              <p:cNvSpPr txBox="1">
                <a:spLocks/>
              </p:cNvSpPr>
              <p:nvPr/>
            </p:nvSpPr>
            <p:spPr>
              <a:xfrm>
                <a:off x="3538050" y="3695778"/>
                <a:ext cx="2352107" cy="4821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800" dirty="0">
                    <a:latin typeface="Gill Sans MT" panose="020B0502020104020203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GB" sz="2800" b="0" i="0" smtClean="0">
                        <a:latin typeface="Calibri" panose="020F0502020204030204" pitchFamily="34" charset="0"/>
                      </a:rPr>
                      <m:t>4.75</m:t>
                    </m:r>
                  </m:oMath>
                </a14:m>
                <a:endParaRPr lang="en-US" sz="28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2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8050" y="3695778"/>
                <a:ext cx="2352107" cy="4821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ontent Placeholder 3"/>
              <p:cNvSpPr txBox="1">
                <a:spLocks/>
              </p:cNvSpPr>
              <p:nvPr/>
            </p:nvSpPr>
            <p:spPr>
              <a:xfrm>
                <a:off x="2771040" y="1558064"/>
                <a:ext cx="914065" cy="4821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/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Gill Sans MT" panose="020B0502020104020203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>
                  <a:solidFill>
                    <a:srgbClr val="FF0000"/>
                  </a:solidFill>
                  <a:latin typeface="Gill Sans MT" panose="020B0502020104020203" pitchFamily="34" charset="0"/>
                </a:endParaRPr>
              </a:p>
            </p:txBody>
          </p:sp>
        </mc:Choice>
        <mc:Fallback xmlns="">
          <p:sp>
            <p:nvSpPr>
              <p:cNvPr id="43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040" y="1558064"/>
                <a:ext cx="914065" cy="48212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3"/>
              <p:cNvSpPr txBox="1">
                <a:spLocks/>
              </p:cNvSpPr>
              <p:nvPr/>
            </p:nvSpPr>
            <p:spPr>
              <a:xfrm>
                <a:off x="2765488" y="2442245"/>
                <a:ext cx="3699327" cy="4821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Gill Sans MT" panose="020B0502020104020203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b="0" i="0" smtClean="0">
                        <a:solidFill>
                          <a:srgbClr val="FF0000"/>
                        </a:solidFill>
                        <a:latin typeface="Calibri" panose="020F0502020204030204" pitchFamily="34" charset="0"/>
                      </a:rPr>
                      <m:t>7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          −</m:t>
                    </m:r>
                    <m:r>
                      <m:rPr>
                        <m:nor/>
                      </m:rPr>
                      <a:rPr lang="en-GB" b="0" i="0" smtClean="0">
                        <a:solidFill>
                          <a:srgbClr val="FF0000"/>
                        </a:solidFill>
                        <a:latin typeface="Calibri" panose="020F0502020204030204" pitchFamily="34" charset="0"/>
                      </a:rPr>
                      <m:t>7</m:t>
                    </m:r>
                  </m:oMath>
                </a14:m>
                <a:endParaRPr lang="en-US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4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5488" y="2442245"/>
                <a:ext cx="3699327" cy="48212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2811532" y="1215148"/>
                <a:ext cx="273741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i="0" smtClean="0">
                          <a:solidFill>
                            <a:prstClr val="black"/>
                          </a:solidFill>
                          <a:latin typeface="Calibri" panose="020F0502020204030204" pitchFamily="34" charset="0"/>
                        </a:rPr>
                        <m:t>3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800" b="0" i="0" smtClean="0">
                          <a:solidFill>
                            <a:prstClr val="black"/>
                          </a:solidFill>
                          <a:latin typeface="Calibri" panose="020F0502020204030204" pitchFamily="34" charset="0"/>
                        </a:rPr>
                        <m:t>7</m:t>
                      </m:r>
                      <m:r>
                        <a:rPr lang="en-GB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800" b="0" i="0" smtClean="0">
                          <a:solidFill>
                            <a:prstClr val="black"/>
                          </a:solidFill>
                          <a:latin typeface="Calibri" panose="020F0502020204030204" pitchFamily="34" charset="0"/>
                        </a:rPr>
                        <m:t>26</m:t>
                      </m:r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532" y="1215148"/>
                <a:ext cx="2737416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ontent Placeholder 3"/>
              <p:cNvSpPr txBox="1">
                <a:spLocks/>
              </p:cNvSpPr>
              <p:nvPr/>
            </p:nvSpPr>
            <p:spPr>
              <a:xfrm>
                <a:off x="4849900" y="1552284"/>
                <a:ext cx="914065" cy="4821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/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Gill Sans MT" panose="020B0502020104020203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>
                  <a:solidFill>
                    <a:srgbClr val="FF0000"/>
                  </a:solidFill>
                  <a:latin typeface="Gill Sans MT" panose="020B0502020104020203" pitchFamily="34" charset="0"/>
                </a:endParaRPr>
              </a:p>
            </p:txBody>
          </p:sp>
        </mc:Choice>
        <mc:Fallback xmlns="">
          <p:sp>
            <p:nvSpPr>
              <p:cNvPr id="46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9900" y="1552284"/>
                <a:ext cx="914065" cy="48212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3"/>
              <p:cNvSpPr txBox="1">
                <a:spLocks/>
              </p:cNvSpPr>
              <p:nvPr/>
            </p:nvSpPr>
            <p:spPr>
              <a:xfrm>
                <a:off x="3340144" y="2801018"/>
                <a:ext cx="2550013" cy="4821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/>
                  <a:buNone/>
                </a:pPr>
                <a:r>
                  <a:rPr lang="en-US" sz="2800" dirty="0">
                    <a:latin typeface="Gill Sans MT" panose="020B0502020104020203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 b="0" i="0" smtClean="0">
                        <a:latin typeface="Calibri" panose="020F0502020204030204" pitchFamily="34" charset="0"/>
                      </a:rPr>
                      <m:t>4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GB" sz="2800" b="0" i="0" smtClean="0">
                        <a:latin typeface="Calibri" panose="020F0502020204030204" pitchFamily="34" charset="0"/>
                      </a:rPr>
                      <m:t>19</m:t>
                    </m:r>
                  </m:oMath>
                </a14:m>
                <a:endParaRPr lang="en-US" sz="28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7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0144" y="2801018"/>
                <a:ext cx="2550013" cy="48212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3"/>
              <p:cNvSpPr txBox="1">
                <a:spLocks/>
              </p:cNvSpPr>
              <p:nvPr/>
            </p:nvSpPr>
            <p:spPr>
              <a:xfrm>
                <a:off x="3108826" y="3246486"/>
                <a:ext cx="3699327" cy="4821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÷</a:t>
                </a:r>
                <a:r>
                  <a:rPr lang="en-US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</a:rPr>
                  <a:t>4</a:t>
                </a:r>
                <a:r>
                  <a:rPr lang="en-US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m:rPr>
                        <m:nor/>
                      </m:rPr>
                      <a:rPr lang="en-GB" b="0" i="0" smtClean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8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8826" y="3246486"/>
                <a:ext cx="3699327" cy="482126"/>
              </a:xfrm>
              <a:prstGeom prst="rect">
                <a:avLst/>
              </a:prstGeom>
              <a:blipFill>
                <a:blip r:embed="rId12"/>
                <a:stretch>
                  <a:fillRect l="-2636" t="-12658" b="-2405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81616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6" grpId="0"/>
      <p:bldP spid="47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Solving Linear Equations </a:t>
            </a:r>
            <a:endParaRPr lang="en-GB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u="sng" dirty="0" smtClean="0"/>
              <a:t>Worked Example 2 </a:t>
            </a:r>
            <a:endParaRPr lang="en-GB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Solve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+3=5−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+3=5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=2 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 l="-2262"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u="sng" dirty="0" smtClean="0"/>
              <a:t>Your Turn 2 </a:t>
            </a:r>
            <a:endParaRPr lang="en-GB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Solve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+3=5−2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blipFill rotWithShape="1">
                <a:blip r:embed="rId3"/>
                <a:stretch>
                  <a:fillRect l="-2413"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U-turn Arrow 63">
            <a:extLst>
              <a:ext uri="{FF2B5EF4-FFF2-40B4-BE49-F238E27FC236}">
                <a16:creationId xmlns:a16="http://schemas.microsoft.com/office/drawing/2014/main" xmlns="" id="{1EECC58D-BA29-5E49-99B9-618F526D3AB6}"/>
              </a:ext>
            </a:extLst>
          </p:cNvPr>
          <p:cNvSpPr/>
          <p:nvPr/>
        </p:nvSpPr>
        <p:spPr>
          <a:xfrm rot="5400000">
            <a:off x="3293982" y="3143903"/>
            <a:ext cx="650948" cy="199240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U-turn Arrow 64">
            <a:extLst>
              <a:ext uri="{FF2B5EF4-FFF2-40B4-BE49-F238E27FC236}">
                <a16:creationId xmlns:a16="http://schemas.microsoft.com/office/drawing/2014/main" xmlns="" id="{5FA89C80-6395-5046-A39C-BAF6A2F92AA4}"/>
              </a:ext>
            </a:extLst>
          </p:cNvPr>
          <p:cNvSpPr/>
          <p:nvPr/>
        </p:nvSpPr>
        <p:spPr>
          <a:xfrm rot="16200000" flipH="1">
            <a:off x="1064177" y="3177291"/>
            <a:ext cx="650946" cy="199242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488675" y="2952621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75" y="2952621"/>
                <a:ext cx="1000597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3619455" y="2914276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455" y="2914276"/>
                <a:ext cx="1000597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488675" y="3896329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 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75" y="3896329"/>
                <a:ext cx="1000597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3519836" y="3817198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 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9836" y="3817198"/>
                <a:ext cx="1000597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U-turn Arrow 63">
            <a:extLst>
              <a:ext uri="{FF2B5EF4-FFF2-40B4-BE49-F238E27FC236}">
                <a16:creationId xmlns:a16="http://schemas.microsoft.com/office/drawing/2014/main" xmlns="" id="{1EECC58D-BA29-5E49-99B9-618F526D3AB6}"/>
              </a:ext>
            </a:extLst>
          </p:cNvPr>
          <p:cNvSpPr/>
          <p:nvPr/>
        </p:nvSpPr>
        <p:spPr>
          <a:xfrm rot="5400000">
            <a:off x="3276889" y="3969386"/>
            <a:ext cx="650948" cy="199240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4" name="U-turn Arrow 64">
            <a:extLst>
              <a:ext uri="{FF2B5EF4-FFF2-40B4-BE49-F238E27FC236}">
                <a16:creationId xmlns:a16="http://schemas.microsoft.com/office/drawing/2014/main" xmlns="" id="{5FA89C80-6395-5046-A39C-BAF6A2F92AA4}"/>
              </a:ext>
            </a:extLst>
          </p:cNvPr>
          <p:cNvSpPr/>
          <p:nvPr/>
        </p:nvSpPr>
        <p:spPr>
          <a:xfrm rot="16200000" flipH="1">
            <a:off x="1047084" y="4002774"/>
            <a:ext cx="650946" cy="199242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8" name="U-turn Arrow 63">
            <a:extLst>
              <a:ext uri="{FF2B5EF4-FFF2-40B4-BE49-F238E27FC236}">
                <a16:creationId xmlns:a16="http://schemas.microsoft.com/office/drawing/2014/main" xmlns="" id="{1EECC58D-BA29-5E49-99B9-618F526D3AB6}"/>
              </a:ext>
            </a:extLst>
          </p:cNvPr>
          <p:cNvSpPr/>
          <p:nvPr/>
        </p:nvSpPr>
        <p:spPr>
          <a:xfrm rot="5400000">
            <a:off x="3277364" y="4822033"/>
            <a:ext cx="650948" cy="199240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9" name="U-turn Arrow 64">
            <a:extLst>
              <a:ext uri="{FF2B5EF4-FFF2-40B4-BE49-F238E27FC236}">
                <a16:creationId xmlns:a16="http://schemas.microsoft.com/office/drawing/2014/main" xmlns="" id="{5FA89C80-6395-5046-A39C-BAF6A2F92AA4}"/>
              </a:ext>
            </a:extLst>
          </p:cNvPr>
          <p:cNvSpPr/>
          <p:nvPr/>
        </p:nvSpPr>
        <p:spPr>
          <a:xfrm rot="16200000" flipH="1">
            <a:off x="1047559" y="4855421"/>
            <a:ext cx="650946" cy="199242"/>
          </a:xfrm>
          <a:prstGeom prst="uturnArrow">
            <a:avLst>
              <a:gd name="adj1" fmla="val 17425"/>
              <a:gd name="adj2" fmla="val 25000"/>
              <a:gd name="adj3" fmla="val 29547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471582" y="4675259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÷</m:t>
                      </m:r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582" y="4675259"/>
                <a:ext cx="1000597" cy="52322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972EF865-282B-4941-A72E-694C2722782D}"/>
                  </a:ext>
                </a:extLst>
              </p:cNvPr>
              <p:cNvSpPr txBox="1"/>
              <p:nvPr/>
            </p:nvSpPr>
            <p:spPr>
              <a:xfrm>
                <a:off x="3602363" y="4643176"/>
                <a:ext cx="10005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÷</m:t>
                      </m:r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72EF865-282B-4941-A72E-694C2722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2363" y="4643176"/>
                <a:ext cx="1000597" cy="52322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862165" y="4988303"/>
                <a:ext cx="124495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𝑥</m:t>
                      </m:r>
                      <m:r>
                        <a:rPr lang="en-GB" sz="2400" b="0" i="1" smtClean="0">
                          <a:latin typeface="Cambria Math"/>
                        </a:rPr>
                        <m:t>=0.5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2165" y="4988303"/>
                <a:ext cx="1244956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955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 animBg="1"/>
      <p:bldP spid="18" grpId="0" animBg="1"/>
      <p:bldP spid="19" grpId="0" animBg="1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Fluency Practice 2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000" dirty="0" smtClean="0"/>
              <a:t>Solve the following equations</a:t>
            </a:r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1.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+3=10−3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2.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5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+3=10−2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3.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6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+3=10−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b="0" dirty="0" smtClean="0"/>
                  <a:t/>
                </a:r>
                <a:br>
                  <a:rPr lang="en-GB" b="0" dirty="0" smtClean="0"/>
                </a:b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4.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+3=10−6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 l="-2262"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/>
              <p:cNvSpPr>
                <a:spLocks noGrp="1"/>
              </p:cNvSpPr>
              <p:nvPr>
                <p:ph sz="quarter" idx="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5.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/>
                      </a:rPr>
                      <m:t>3</m:t>
                    </m:r>
                    <m:r>
                      <a:rPr lang="en-GB" b="0" i="1" dirty="0" smtClean="0">
                        <a:latin typeface="Cambria Math"/>
                      </a:rPr>
                      <m:t>1</m:t>
                    </m:r>
                    <m:r>
                      <a:rPr lang="en-GB" b="0" i="1" smtClean="0">
                        <a:latin typeface="Cambria Math"/>
                      </a:rPr>
                      <m:t>−4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+10 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6.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3</m:t>
                    </m:r>
                    <m:r>
                      <a:rPr lang="en-GB" b="0" i="1" smtClean="0">
                        <a:latin typeface="Cambria Math"/>
                      </a:rPr>
                      <m:t>1−4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=10−3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7.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3</m:t>
                    </m:r>
                    <m:r>
                      <a:rPr lang="en-GB" b="0" i="1" smtClean="0">
                        <a:latin typeface="Cambria Math"/>
                      </a:rPr>
                      <m:t>1+4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=10−3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8.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−31−4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=10+3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blipFill rotWithShape="1">
                <a:blip r:embed="rId3"/>
                <a:stretch>
                  <a:fillRect l="-2413"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58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 your work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1.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+3=10−3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GB" dirty="0" smtClean="0"/>
                  <a:t>2.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5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+3=10−2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3.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6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+3=10−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b="0" dirty="0" smtClean="0"/>
                  <a:t/>
                </a:r>
                <a:br>
                  <a:rPr lang="en-GB" b="0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4.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+3=10−6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 l="-2262"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5.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/>
                      </a:rPr>
                      <m:t>3</m:t>
                    </m:r>
                    <m:r>
                      <a:rPr lang="en-GB" b="0" i="1" dirty="0" smtClean="0">
                        <a:latin typeface="Cambria Math"/>
                      </a:rPr>
                      <m:t>1</m:t>
                    </m:r>
                    <m:r>
                      <a:rPr lang="en-GB" b="0" i="1" smtClean="0">
                        <a:latin typeface="Cambria Math"/>
                      </a:rPr>
                      <m:t>−4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+11 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6.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3</m:t>
                    </m:r>
                    <m:r>
                      <a:rPr lang="en-GB" b="0" i="1" smtClean="0">
                        <a:latin typeface="Cambria Math"/>
                      </a:rPr>
                      <m:t>1−4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=11−3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=21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7.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3</m:t>
                    </m:r>
                    <m:r>
                      <a:rPr lang="en-GB" b="0" i="1" smtClean="0">
                        <a:latin typeface="Cambria Math"/>
                      </a:rPr>
                      <m:t>1+4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=11−3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=−3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8.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−31−4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=−11+3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/>
                        </a:rPr>
                        <m:t>=−3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blipFill rotWithShape="1">
                <a:blip r:embed="rId3"/>
                <a:stretch>
                  <a:fillRect l="-2413"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196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10"/>
          <p:cNvSpPr/>
          <p:nvPr/>
        </p:nvSpPr>
        <p:spPr>
          <a:xfrm>
            <a:off x="4392181" y="789428"/>
            <a:ext cx="2846440" cy="155595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/>
          <p:cNvCxnSpPr/>
          <p:nvPr/>
        </p:nvCxnSpPr>
        <p:spPr>
          <a:xfrm>
            <a:off x="4972287" y="1421596"/>
            <a:ext cx="260553" cy="22251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6353716" y="1436430"/>
            <a:ext cx="287921" cy="18510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/>
          <p:cNvSpPr/>
          <p:nvPr/>
        </p:nvSpPr>
        <p:spPr>
          <a:xfrm rot="19937546" flipH="1">
            <a:off x="6446536" y="1793716"/>
            <a:ext cx="914400" cy="914400"/>
          </a:xfrm>
          <a:prstGeom prst="arc">
            <a:avLst>
              <a:gd name="adj1" fmla="val 15624911"/>
              <a:gd name="adj2" fmla="val 20495523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577029" y="1826334"/>
                <a:ext cx="12134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b="0" i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(6</m:t>
                    </m:r>
                    <m:r>
                      <a:rPr lang="en-GB" i="1">
                        <a:latin typeface="Cambria Math" panose="02040503050406030204" pitchFamily="18" charset="0"/>
                        <a:ea typeface="Ebrima" panose="02000000000000000000" pitchFamily="2" charset="0"/>
                        <a:cs typeface="Ebrima" panose="02000000000000000000" pitchFamily="2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Ebrima" panose="02000000000000000000" pitchFamily="2" charset="0"/>
                        <a:cs typeface="Ebrima" panose="02000000000000000000" pitchFamily="2" charset="0"/>
                      </a:rPr>
                      <m:t>−</m:t>
                    </m:r>
                    <m:r>
                      <m:rPr>
                        <m:nor/>
                      </m:rPr>
                      <a:rPr lang="en-GB" b="0" i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20)</m:t>
                    </m:r>
                  </m:oMath>
                </a14:m>
                <a:r>
                  <a:rPr lang="en-GB" dirty="0"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°</a:t>
                </a:r>
                <a:endParaRPr lang="en-GB" dirty="0">
                  <a:latin typeface="Bariol Regular" panose="02000506040000020003" pitchFamily="50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7029" y="1826334"/>
                <a:ext cx="1213498" cy="369332"/>
              </a:xfrm>
              <a:prstGeom prst="rect">
                <a:avLst/>
              </a:prstGeom>
              <a:blipFill>
                <a:blip r:embed="rId5"/>
                <a:stretch>
                  <a:fillRect l="-1005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c 16"/>
          <p:cNvSpPr/>
          <p:nvPr/>
        </p:nvSpPr>
        <p:spPr>
          <a:xfrm rot="1662454">
            <a:off x="4256776" y="1804269"/>
            <a:ext cx="914400" cy="914400"/>
          </a:xfrm>
          <a:prstGeom prst="arc">
            <a:avLst>
              <a:gd name="adj1" fmla="val 15624911"/>
              <a:gd name="adj2" fmla="val 20466539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58121" y="250391"/>
            <a:ext cx="4559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 Question: </a:t>
            </a:r>
          </a:p>
          <a:p>
            <a:pPr lvl="0"/>
            <a:r>
              <a:rPr lang="en-GB" sz="28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angles in the triangle.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911525" y="1794068"/>
                <a:ext cx="12134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b="0" i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(4</m:t>
                    </m:r>
                    <m:r>
                      <a:rPr lang="en-GB" i="1">
                        <a:latin typeface="Cambria Math" panose="02040503050406030204" pitchFamily="18" charset="0"/>
                        <a:ea typeface="Ebrima" panose="02000000000000000000" pitchFamily="2" charset="0"/>
                        <a:cs typeface="Ebrima" panose="02000000000000000000" pitchFamily="2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Ebrima" panose="02000000000000000000" pitchFamily="2" charset="0"/>
                        <a:cs typeface="Ebrima" panose="02000000000000000000" pitchFamily="2" charset="0"/>
                      </a:rPr>
                      <m:t>+</m:t>
                    </m:r>
                    <m:r>
                      <m:rPr>
                        <m:nor/>
                      </m:rPr>
                      <a:rPr lang="en-GB" b="0" i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10)</m:t>
                    </m:r>
                  </m:oMath>
                </a14:m>
                <a:r>
                  <a:rPr lang="en-GB" dirty="0"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°</a:t>
                </a:r>
                <a:endParaRPr lang="en-GB" dirty="0">
                  <a:latin typeface="Bariol Regular" panose="02000506040000020003" pitchFamily="50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1525" y="1794068"/>
                <a:ext cx="1213498" cy="369332"/>
              </a:xfrm>
              <a:prstGeom prst="rect">
                <a:avLst/>
              </a:prstGeom>
              <a:blipFill>
                <a:blip r:embed="rId6"/>
                <a:stretch>
                  <a:fillRect l="-1005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936205" y="2395169"/>
                <a:ext cx="298812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6</m:t>
                    </m:r>
                    <m:r>
                      <a:rPr lang="en-GB" sz="2800" i="1">
                        <a:latin typeface="Cambria Math" panose="02040503050406030204" pitchFamily="18" charset="0"/>
                        <a:ea typeface="Ebrima" panose="02000000000000000000" pitchFamily="2" charset="0"/>
                        <a:cs typeface="Ebrima" panose="02000000000000000000" pitchFamily="2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  <a:ea typeface="Ebrima" panose="02000000000000000000" pitchFamily="2" charset="0"/>
                        <a:cs typeface="Ebrima" panose="02000000000000000000" pitchFamily="2" charset="0"/>
                      </a:rPr>
                      <m:t>−</m:t>
                    </m:r>
                    <m:r>
                      <m:rPr>
                        <m:nor/>
                      </m:rPr>
                      <a:rPr lang="en-GB" sz="280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20</m:t>
                    </m:r>
                  </m:oMath>
                </a14:m>
                <a:r>
                  <a:rPr lang="en-GB" sz="2800" dirty="0"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GB" sz="280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4</m:t>
                    </m:r>
                    <m:r>
                      <a:rPr lang="en-GB" sz="2800" i="1">
                        <a:latin typeface="Cambria Math" panose="02040503050406030204" pitchFamily="18" charset="0"/>
                        <a:ea typeface="Ebrima" panose="02000000000000000000" pitchFamily="2" charset="0"/>
                        <a:cs typeface="Ebrima" panose="02000000000000000000" pitchFamily="2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  <a:ea typeface="Ebrima" panose="02000000000000000000" pitchFamily="2" charset="0"/>
                        <a:cs typeface="Ebrima" panose="02000000000000000000" pitchFamily="2" charset="0"/>
                      </a:rPr>
                      <m:t>+</m:t>
                    </m:r>
                    <m:r>
                      <m:rPr>
                        <m:nor/>
                      </m:rPr>
                      <a:rPr lang="en-GB" sz="280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10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6205" y="2395169"/>
                <a:ext cx="298812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loud 22"/>
              <p:cNvSpPr/>
              <p:nvPr/>
            </p:nvSpPr>
            <p:spPr>
              <a:xfrm>
                <a:off x="2638105" y="2918389"/>
                <a:ext cx="1458517" cy="432000"/>
              </a:xfrm>
              <a:prstGeom prst="clou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4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Cloud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105" y="2918389"/>
                <a:ext cx="1458517" cy="432000"/>
              </a:xfrm>
              <a:prstGeom prst="cloud">
                <a:avLst/>
              </a:prstGeom>
              <a:blipFill>
                <a:blip r:embed="rId8"/>
                <a:stretch>
                  <a:fillRect t="-14865" b="-283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loud 23"/>
              <p:cNvSpPr/>
              <p:nvPr/>
            </p:nvSpPr>
            <p:spPr>
              <a:xfrm>
                <a:off x="4696813" y="2897231"/>
                <a:ext cx="1465816" cy="432000"/>
              </a:xfrm>
              <a:prstGeom prst="clou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4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" name="Cloud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813" y="2897231"/>
                <a:ext cx="1465816" cy="432000"/>
              </a:xfrm>
              <a:prstGeom prst="cloud">
                <a:avLst/>
              </a:prstGeom>
              <a:blipFill>
                <a:blip r:embed="rId9"/>
                <a:stretch>
                  <a:fillRect t="-13514" b="-2973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2916123" y="3339206"/>
                <a:ext cx="217649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 b="0" i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  <a:ea typeface="Ebrima" panose="02000000000000000000" pitchFamily="2" charset="0"/>
                        <a:cs typeface="Ebrima" panose="02000000000000000000" pitchFamily="2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  <a:ea typeface="Ebrima" panose="02000000000000000000" pitchFamily="2" charset="0"/>
                        <a:cs typeface="Ebrima" panose="02000000000000000000" pitchFamily="2" charset="0"/>
                      </a:rPr>
                      <m:t>−</m:t>
                    </m:r>
                    <m:r>
                      <m:rPr>
                        <m:nor/>
                      </m:rPr>
                      <a:rPr lang="en-GB" sz="280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20</m:t>
                    </m:r>
                  </m:oMath>
                </a14:m>
                <a:r>
                  <a:rPr lang="en-GB" sz="2800" dirty="0"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GB" sz="280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10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6123" y="3339206"/>
                <a:ext cx="2176493" cy="523220"/>
              </a:xfrm>
              <a:prstGeom prst="rect">
                <a:avLst/>
              </a:prstGeom>
              <a:blipFill>
                <a:blip r:embed="rId10"/>
                <a:stretch>
                  <a:fillRect l="-1170" r="-5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loud 28"/>
              <p:cNvSpPr/>
              <p:nvPr/>
            </p:nvSpPr>
            <p:spPr>
              <a:xfrm>
                <a:off x="2638105" y="3771246"/>
                <a:ext cx="1458517" cy="432000"/>
              </a:xfrm>
              <a:prstGeom prst="clou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20</a:t>
                </a:r>
              </a:p>
            </p:txBody>
          </p:sp>
        </mc:Choice>
        <mc:Fallback xmlns="">
          <p:sp>
            <p:nvSpPr>
              <p:cNvPr id="29" name="Cloud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105" y="3771246"/>
                <a:ext cx="1458517" cy="432000"/>
              </a:xfrm>
              <a:prstGeom prst="cloud">
                <a:avLst/>
              </a:prstGeom>
              <a:blipFill>
                <a:blip r:embed="rId11"/>
                <a:stretch>
                  <a:fillRect t="-14865" b="-283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loud 29"/>
              <p:cNvSpPr/>
              <p:nvPr/>
            </p:nvSpPr>
            <p:spPr>
              <a:xfrm>
                <a:off x="4696813" y="3750088"/>
                <a:ext cx="1465816" cy="432000"/>
              </a:xfrm>
              <a:prstGeom prst="clou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20</a:t>
                </a:r>
              </a:p>
            </p:txBody>
          </p:sp>
        </mc:Choice>
        <mc:Fallback xmlns="">
          <p:sp>
            <p:nvSpPr>
              <p:cNvPr id="30" name="Cloud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813" y="3750088"/>
                <a:ext cx="1465816" cy="432000"/>
              </a:xfrm>
              <a:prstGeom prst="cloud">
                <a:avLst/>
              </a:prstGeom>
              <a:blipFill>
                <a:blip r:embed="rId12"/>
                <a:stretch>
                  <a:fillRect t="-14865" b="-283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3630088" y="4153129"/>
                <a:ext cx="148354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0" i="0" smtClean="0">
                          <a:solidFill>
                            <a:prstClr val="black"/>
                          </a:solidFill>
                          <a:latin typeface="Calibri" panose="020F0502020204030204" pitchFamily="34" charset="0"/>
                        </a:rPr>
                        <m:t>2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800" b="0" i="0" smtClean="0">
                          <a:solidFill>
                            <a:prstClr val="black"/>
                          </a:solidFill>
                          <a:latin typeface="Calibri" panose="020F0502020204030204" pitchFamily="34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GB" sz="2800">
                          <a:solidFill>
                            <a:prstClr val="black"/>
                          </a:solidFill>
                          <a:latin typeface="Calibri" panose="020F0502020204030204" pitchFamily="34" charset="0"/>
                        </a:rPr>
                        <m:t>0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088" y="4153129"/>
                <a:ext cx="1483548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loud 31"/>
              <p:cNvSpPr/>
              <p:nvPr/>
            </p:nvSpPr>
            <p:spPr>
              <a:xfrm>
                <a:off x="2691312" y="4610230"/>
                <a:ext cx="1458517" cy="432000"/>
              </a:xfrm>
              <a:prstGeom prst="clou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32" name="Cloud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312" y="4610230"/>
                <a:ext cx="1458517" cy="432000"/>
              </a:xfrm>
              <a:prstGeom prst="cloud">
                <a:avLst/>
              </a:prstGeom>
              <a:blipFill>
                <a:blip r:embed="rId14"/>
                <a:stretch>
                  <a:fillRect t="-13514" b="-2973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loud 32"/>
              <p:cNvSpPr/>
              <p:nvPr/>
            </p:nvSpPr>
            <p:spPr>
              <a:xfrm>
                <a:off x="4750020" y="4589072"/>
                <a:ext cx="1465816" cy="432000"/>
              </a:xfrm>
              <a:prstGeom prst="clou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33" name="Cloud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020" y="4589072"/>
                <a:ext cx="1465816" cy="432000"/>
              </a:xfrm>
              <a:prstGeom prst="cloud">
                <a:avLst/>
              </a:prstGeom>
              <a:blipFill>
                <a:blip r:embed="rId15"/>
                <a:stretch>
                  <a:fillRect t="-14865" b="-283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3811567" y="4930530"/>
                <a:ext cx="130080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800" b="0" i="0" smtClean="0">
                          <a:solidFill>
                            <a:prstClr val="black"/>
                          </a:solidFill>
                          <a:latin typeface="Calibri" panose="020F0502020204030204" pitchFamily="34" charset="0"/>
                        </a:rPr>
                        <m:t>15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567" y="4930530"/>
                <a:ext cx="1300804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911248" y="5616121"/>
                <a:ext cx="356796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6</m:t>
                    </m:r>
                    <m:r>
                      <a:rPr lang="en-GB" sz="2800" i="1">
                        <a:latin typeface="Cambria Math" panose="02040503050406030204" pitchFamily="18" charset="0"/>
                        <a:ea typeface="Ebrima" panose="02000000000000000000" pitchFamily="2" charset="0"/>
                        <a:cs typeface="Ebrima" panose="02000000000000000000" pitchFamily="2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  <a:ea typeface="Ebrima" panose="02000000000000000000" pitchFamily="2" charset="0"/>
                        <a:cs typeface="Ebrima" panose="02000000000000000000" pitchFamily="2" charset="0"/>
                      </a:rPr>
                      <m:t>−</m:t>
                    </m:r>
                    <m:r>
                      <m:rPr>
                        <m:nor/>
                      </m:rPr>
                      <a:rPr lang="en-GB" sz="280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20</m:t>
                    </m:r>
                  </m:oMath>
                </a14:m>
                <a:r>
                  <a:rPr lang="en-GB" sz="2800" dirty="0"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GB" sz="2800" b="0" i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6</m:t>
                    </m:r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Ebrima" panose="02000000000000000000" pitchFamily="2" charset="0"/>
                      </a:rPr>
                      <m:t>×</m:t>
                    </m:r>
                    <m:r>
                      <m:rPr>
                        <m:nor/>
                      </m:rPr>
                      <a:rPr lang="en-GB" sz="280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1</m:t>
                    </m:r>
                    <m:r>
                      <m:rPr>
                        <m:nor/>
                      </m:rPr>
                      <a:rPr lang="en-GB" sz="2800" b="0" i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5</m:t>
                    </m:r>
                    <m:r>
                      <a:rPr lang="en-GB" sz="2800" i="1">
                        <a:latin typeface="Cambria Math" panose="02040503050406030204" pitchFamily="18" charset="0"/>
                        <a:ea typeface="Ebrima" panose="02000000000000000000" pitchFamily="2" charset="0"/>
                        <a:cs typeface="Ebrima" panose="02000000000000000000" pitchFamily="2" charset="0"/>
                      </a:rPr>
                      <m:t>−</m:t>
                    </m:r>
                    <m:r>
                      <m:rPr>
                        <m:nor/>
                      </m:rPr>
                      <a:rPr lang="en-GB" sz="280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20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248" y="5616121"/>
                <a:ext cx="3567964" cy="5232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290839" y="5619945"/>
                <a:ext cx="99937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800" b="0" i="0" smtClean="0">
                          <a:solidFill>
                            <a:prstClr val="black"/>
                          </a:solidFill>
                          <a:latin typeface="Calibri" panose="020F0502020204030204" pitchFamily="34" charset="0"/>
                        </a:rPr>
                        <m:t>70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839" y="5619945"/>
                <a:ext cx="999376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5675294" y="5252695"/>
                <a:ext cx="2923232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800" b="0" dirty="0">
                    <a:solidFill>
                      <a:prstClr val="black"/>
                    </a:solidFill>
                  </a:rPr>
                  <a:t>The angles are 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 b="0" i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70</m:t>
                    </m:r>
                    <m:r>
                      <a:rPr lang="en-GB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°,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70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nor/>
                      </m:rPr>
                      <a:rPr lang="en-GB" sz="28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a</m:t>
                    </m:r>
                    <m:r>
                      <m:rPr>
                        <m:nor/>
                      </m:rPr>
                      <a:rPr lang="en-GB" sz="2800" b="0" i="0" dirty="0" smtClean="0">
                        <a:solidFill>
                          <a:prstClr val="black"/>
                        </a:solidFill>
                      </a:rPr>
                      <m:t>nd</m:t>
                    </m:r>
                    <m:r>
                      <m:rPr>
                        <m:nor/>
                      </m:rPr>
                      <a:rPr lang="en-GB" sz="2800" b="0" i="0" dirty="0" smtClean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800" b="0" i="0" smtClean="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4</m:t>
                    </m:r>
                    <m:r>
                      <m:rPr>
                        <m:nor/>
                      </m:rPr>
                      <a:rPr lang="en-GB" sz="2800">
                        <a:solidFill>
                          <a:prstClr val="black"/>
                        </a:solidFill>
                        <a:latin typeface="Calibri" panose="020F0502020204030204" pitchFamily="34" charset="0"/>
                      </a:rPr>
                      <m:t>0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5294" y="5252695"/>
                <a:ext cx="2923232" cy="954107"/>
              </a:xfrm>
              <a:prstGeom prst="rect">
                <a:avLst/>
              </a:prstGeom>
              <a:blipFill>
                <a:blip r:embed="rId19"/>
                <a:stretch>
                  <a:fillRect l="-4375" t="-6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/>
          <p:cNvSpPr/>
          <p:nvPr/>
        </p:nvSpPr>
        <p:spPr>
          <a:xfrm>
            <a:off x="4817114" y="1341295"/>
            <a:ext cx="522541" cy="3566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6212970" y="1389062"/>
            <a:ext cx="522541" cy="3566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149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6" grpId="0"/>
      <p:bldP spid="23" grpId="0" animBg="1"/>
      <p:bldP spid="24" grpId="0" animBg="1"/>
      <p:bldP spid="25" grpId="0"/>
      <p:bldP spid="29" grpId="0" animBg="1"/>
      <p:bldP spid="30" grpId="0" animBg="1"/>
      <p:bldP spid="31" grpId="0"/>
      <p:bldP spid="32" grpId="0" animBg="1"/>
      <p:bldP spid="33" grpId="0" animBg="1"/>
      <p:bldP spid="34" grpId="0"/>
      <p:bldP spid="35" grpId="0"/>
      <p:bldP spid="9" grpId="0"/>
      <p:bldP spid="39" grpId="0"/>
      <p:bldP spid="26" grpId="0" animBg="1"/>
      <p:bldP spid="2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4.9|3.2|3.1|2.4|1.2|3.8|3.1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3.2|2.2|1|3.8|2.1|1.1|6.7|3.8|5.6|1.1|11.3|1.9|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4.9|3.2|3.1|2.4|1.2|3.8|3.1|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4.9|3.2|3.1|2.4|1.2|3.8|3.1|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8|4.5|28.8|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3.3|16.3|4.7|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5.4|4.1|9.2|1.2|1.4|2.7|1.3|2.9|7.9|6.1|6.4"/>
</p:tagLst>
</file>

<file path=ppt/theme/theme1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Get ready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Get ready questio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t's learn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Let's learn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Your tur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Your turn activity less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DC92D10A6294EB2D3BAE7684BF2FC" ma:contentTypeVersion="7" ma:contentTypeDescription="Create a new document." ma:contentTypeScope="" ma:versionID="d1bbd0e7118b8034b1837b1a97a3e8b1">
  <xsd:schema xmlns:xsd="http://www.w3.org/2001/XMLSchema" xmlns:xs="http://www.w3.org/2001/XMLSchema" xmlns:p="http://schemas.microsoft.com/office/2006/metadata/properties" xmlns:ns3="522d4c35-b548-4432-90ae-af4376e1c4b4" targetNamespace="http://schemas.microsoft.com/office/2006/metadata/properties" ma:root="true" ma:fieldsID="6327414cb3b5f93d160f991d0b6625f7" ns3:_="">
    <xsd:import namespace="522d4c35-b548-4432-90ae-af4376e1c4b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d4c35-b548-4432-90ae-af4376e1c4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A976BF-BA58-4DED-B6CD-0D8A580477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727757-3061-47D3-99FD-9493F136DC43}">
  <ds:schemaRefs>
    <ds:schemaRef ds:uri="http://schemas.openxmlformats.org/package/2006/metadata/core-properties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522d4c35-b548-4432-90ae-af4376e1c4b4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72645BB-C536-4612-8AE4-E740337A99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2d4c35-b548-4432-90ae-af4376e1c4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6680</TotalTime>
  <Words>783</Words>
  <Application>Microsoft Office PowerPoint</Application>
  <PresentationFormat>On-screen Show (4:3)</PresentationFormat>
  <Paragraphs>262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20</vt:i4>
      </vt:variant>
      <vt:variant>
        <vt:lpstr>Slide Titles</vt:lpstr>
      </vt:variant>
      <vt:variant>
        <vt:i4>14</vt:i4>
      </vt:variant>
    </vt:vector>
  </HeadingPairs>
  <TitlesOfParts>
    <vt:vector size="34" baseType="lpstr">
      <vt:lpstr>Title slide</vt:lpstr>
      <vt:lpstr>Get ready title</vt:lpstr>
      <vt:lpstr>Get ready questions</vt:lpstr>
      <vt:lpstr>Let's learn title</vt:lpstr>
      <vt:lpstr>Let's learn slides</vt:lpstr>
      <vt:lpstr>Your turn</vt:lpstr>
      <vt:lpstr>Your turn activity lesson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Equations </vt:lpstr>
      <vt:lpstr>Fluency Practice 1 </vt:lpstr>
      <vt:lpstr>Mark your work </vt:lpstr>
      <vt:lpstr>PowerPoint Presentation</vt:lpstr>
      <vt:lpstr>PowerPoint Presentation</vt:lpstr>
      <vt:lpstr>Solving Linear Equations </vt:lpstr>
      <vt:lpstr>Fluency Practice 2 </vt:lpstr>
      <vt:lpstr>Mark your work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Clarke</dc:creator>
  <cp:lastModifiedBy>Elder, L</cp:lastModifiedBy>
  <cp:revision>327</cp:revision>
  <dcterms:created xsi:type="dcterms:W3CDTF">2019-07-05T11:02:13Z</dcterms:created>
  <dcterms:modified xsi:type="dcterms:W3CDTF">2020-11-09T07:04:24Z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0x010100810DC92D10A6294EB2D3BAE7684BF2FC</vt:lpwstr>
  </property>
</Properties>
</file>