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  <p:sldMasterId id="2147483686" r:id="rId3"/>
    <p:sldMasterId id="2147483698" r:id="rId4"/>
    <p:sldMasterId id="2147483710" r:id="rId5"/>
    <p:sldMasterId id="2147483722" r:id="rId6"/>
    <p:sldMasterId id="2147483734" r:id="rId7"/>
    <p:sldMasterId id="2147483746" r:id="rId8"/>
    <p:sldMasterId id="2147483758" r:id="rId9"/>
    <p:sldMasterId id="2147483770" r:id="rId10"/>
    <p:sldMasterId id="2147483782" r:id="rId11"/>
    <p:sldMasterId id="2147483794" r:id="rId12"/>
    <p:sldMasterId id="2147483806" r:id="rId13"/>
  </p:sldMasterIdLst>
  <p:notesMasterIdLst>
    <p:notesMasterId r:id="rId24"/>
  </p:notesMasterIdLst>
  <p:sldIdLst>
    <p:sldId id="257" r:id="rId14"/>
    <p:sldId id="256" r:id="rId15"/>
    <p:sldId id="259" r:id="rId16"/>
    <p:sldId id="262" r:id="rId17"/>
    <p:sldId id="260" r:id="rId18"/>
    <p:sldId id="261" r:id="rId19"/>
    <p:sldId id="263" r:id="rId20"/>
    <p:sldId id="258" r:id="rId21"/>
    <p:sldId id="264" r:id="rId22"/>
    <p:sldId id="26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D706E-37B1-47CA-8F6A-4A50D9E2FEA9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5E165-1C1F-466E-A037-8F57D06CD7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209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</a:t>
            </a:r>
            <a:r>
              <a:rPr lang="en-GB" baseline="0" dirty="0" err="1" smtClean="0"/>
              <a:t>mathspad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5E165-1C1F-466E-A037-8F57D06CD74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655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B3EF4-FF6F-473F-8B45-1C56993BD955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858B7-1043-4A95-BC89-802FE6C4E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B3EF4-FF6F-473F-8B45-1C56993BD955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858B7-1043-4A95-BC89-802FE6C4E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B3EF4-FF6F-473F-8B45-1C56993BD955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858B7-1043-4A95-BC89-802FE6C4E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B3EF4-FF6F-473F-8B45-1C56993BD955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858B7-1043-4A95-BC89-802FE6C4E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B3EF4-FF6F-473F-8B45-1C56993BD955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858B7-1043-4A95-BC89-802FE6C4E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B3EF4-FF6F-473F-8B45-1C56993BD955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858B7-1043-4A95-BC89-802FE6C4E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B3EF4-FF6F-473F-8B45-1C56993BD955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858B7-1043-4A95-BC89-802FE6C4E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B3EF4-FF6F-473F-8B45-1C56993BD955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858B7-1043-4A95-BC89-802FE6C4E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B3EF4-FF6F-473F-8B45-1C56993BD955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858B7-1043-4A95-BC89-802FE6C4E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B3EF4-FF6F-473F-8B45-1C56993BD955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858B7-1043-4A95-BC89-802FE6C4E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B3EF4-FF6F-473F-8B45-1C56993BD955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858B7-1043-4A95-BC89-802FE6C4E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925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B3AB3EF4-FF6F-473F-8B45-1C56993BD955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C1858B7-1043-4A95-BC89-802FE6C4E80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4" Type="http://schemas.openxmlformats.org/officeDocument/2006/relationships/image" Target="../media/image5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22A4E98D-8E72-4B84-A3F2-BC9494CD5EF0}"/>
              </a:ext>
            </a:extLst>
          </p:cNvPr>
          <p:cNvSpPr/>
          <p:nvPr/>
        </p:nvSpPr>
        <p:spPr>
          <a:xfrm>
            <a:off x="582480" y="428394"/>
            <a:ext cx="79499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prstClr val="black"/>
                </a:solidFill>
              </a:rPr>
              <a:t>Find each value of 𝑥</a:t>
            </a:r>
            <a:r>
              <a:rPr lang="en-GB" sz="2400" dirty="0" smtClean="0">
                <a:solidFill>
                  <a:prstClr val="black"/>
                </a:solidFill>
              </a:rPr>
              <a:t>.</a:t>
            </a:r>
          </a:p>
          <a:p>
            <a:pPr lvl="0">
              <a:defRPr/>
            </a:pPr>
            <a:endParaRPr lang="en-GB" sz="2400" dirty="0">
              <a:solidFill>
                <a:prstClr val="black"/>
              </a:solidFill>
            </a:endParaRPr>
          </a:p>
          <a:p>
            <a:pPr lvl="0">
              <a:defRPr/>
            </a:pPr>
            <a:endParaRPr lang="en-GB" sz="2400" dirty="0" smtClean="0">
              <a:solidFill>
                <a:prstClr val="black"/>
              </a:solidFill>
            </a:endParaRPr>
          </a:p>
          <a:p>
            <a:pPr lvl="0">
              <a:defRPr/>
            </a:pPr>
            <a:endParaRPr lang="en-GB" sz="2400" dirty="0">
              <a:solidFill>
                <a:prstClr val="black"/>
              </a:solidFill>
            </a:endParaRPr>
          </a:p>
          <a:p>
            <a:pPr lvl="0">
              <a:defRPr/>
            </a:pPr>
            <a:endParaRPr lang="en-GB" sz="2400" dirty="0" smtClean="0">
              <a:solidFill>
                <a:prstClr val="black"/>
              </a:solidFill>
            </a:endParaRPr>
          </a:p>
          <a:p>
            <a:pPr>
              <a:defRPr/>
            </a:pPr>
            <a:endParaRPr lang="en-GB" sz="2400" dirty="0" smtClean="0"/>
          </a:p>
          <a:p>
            <a:pPr algn="ctr">
              <a:defRPr/>
            </a:pPr>
            <a:endParaRPr lang="en-GB" sz="2400" dirty="0" smtClean="0"/>
          </a:p>
          <a:p>
            <a:pPr algn="ctr">
              <a:defRPr/>
            </a:pPr>
            <a:endParaRPr lang="en-GB" sz="2400" dirty="0"/>
          </a:p>
          <a:p>
            <a:pPr algn="ctr">
              <a:defRPr/>
            </a:pPr>
            <a:endParaRPr lang="en-GB" sz="2400" dirty="0" smtClean="0"/>
          </a:p>
          <a:p>
            <a:pPr algn="ctr">
              <a:defRPr/>
            </a:pPr>
            <a:r>
              <a:rPr lang="en-GB" sz="2400" dirty="0" smtClean="0"/>
              <a:t>What’s </a:t>
            </a:r>
            <a:r>
              <a:rPr lang="en-GB" sz="2400" dirty="0"/>
              <a:t>the same and what’s different about each question</a:t>
            </a:r>
            <a:r>
              <a:rPr lang="en-GB" sz="2400" dirty="0" smtClean="0"/>
              <a:t>?</a:t>
            </a:r>
            <a:endParaRPr lang="en-GB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558297" y="1107454"/>
            <a:ext cx="2737422" cy="1336056"/>
            <a:chOff x="4742260" y="1229517"/>
            <a:chExt cx="1462880" cy="635751"/>
          </a:xfrm>
        </p:grpSpPr>
        <p:grpSp>
          <p:nvGrpSpPr>
            <p:cNvPr id="5" name="Group 4"/>
            <p:cNvGrpSpPr/>
            <p:nvPr/>
          </p:nvGrpSpPr>
          <p:grpSpPr>
            <a:xfrm>
              <a:off x="5040439" y="1229517"/>
              <a:ext cx="744467" cy="458930"/>
              <a:chOff x="4841267" y="2250519"/>
              <a:chExt cx="652355" cy="576093"/>
            </a:xfrm>
          </p:grpSpPr>
          <p:sp>
            <p:nvSpPr>
              <p:cNvPr id="9" name="Right Triangle 8"/>
              <p:cNvSpPr/>
              <p:nvPr/>
            </p:nvSpPr>
            <p:spPr>
              <a:xfrm>
                <a:off x="4841268" y="2250519"/>
                <a:ext cx="652354" cy="576091"/>
              </a:xfrm>
              <a:prstGeom prst="rtTriangl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841267" y="2676827"/>
                <a:ext cx="112472" cy="14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5368562" y="1291581"/>
              <a:ext cx="836578" cy="190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/>
                <a:t>12 cm</a:t>
              </a:r>
              <a:endParaRPr lang="en-GB" sz="2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185550" y="1674879"/>
              <a:ext cx="836578" cy="190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/>
                <a:t>10 cm</a:t>
              </a:r>
              <a:endParaRPr lang="en-GB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742260" y="1347804"/>
                  <a:ext cx="479488" cy="1903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2260" y="1347804"/>
                  <a:ext cx="47948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3531388" y="1172683"/>
            <a:ext cx="2134401" cy="1321799"/>
            <a:chOff x="5040439" y="1229517"/>
            <a:chExt cx="1140625" cy="628966"/>
          </a:xfrm>
        </p:grpSpPr>
        <p:grpSp>
          <p:nvGrpSpPr>
            <p:cNvPr id="12" name="Group 11"/>
            <p:cNvGrpSpPr/>
            <p:nvPr/>
          </p:nvGrpSpPr>
          <p:grpSpPr>
            <a:xfrm>
              <a:off x="5040439" y="1229517"/>
              <a:ext cx="744467" cy="458930"/>
              <a:chOff x="4841267" y="2250519"/>
              <a:chExt cx="652355" cy="576093"/>
            </a:xfrm>
          </p:grpSpPr>
          <p:sp>
            <p:nvSpPr>
              <p:cNvPr id="16" name="Right Triangle 15"/>
              <p:cNvSpPr/>
              <p:nvPr/>
            </p:nvSpPr>
            <p:spPr>
              <a:xfrm>
                <a:off x="4841268" y="2250519"/>
                <a:ext cx="652354" cy="576091"/>
              </a:xfrm>
              <a:prstGeom prst="rt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841267" y="2676827"/>
                <a:ext cx="112472" cy="14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5344486" y="1267984"/>
              <a:ext cx="836578" cy="190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/>
                <a:t>12 cm</a:t>
              </a:r>
              <a:endParaRPr lang="en-GB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95168" y="1668094"/>
              <a:ext cx="836578" cy="190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/>
                <a:t>10 cm</a:t>
              </a:r>
              <a:endParaRPr lang="en-GB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5150261" y="1523314"/>
                  <a:ext cx="836578" cy="1903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0261" y="1523314"/>
                  <a:ext cx="836578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/>
          <p:cNvGrpSpPr/>
          <p:nvPr/>
        </p:nvGrpSpPr>
        <p:grpSpPr>
          <a:xfrm>
            <a:off x="5282441" y="1107449"/>
            <a:ext cx="3122234" cy="1021313"/>
            <a:chOff x="4554769" y="1229517"/>
            <a:chExt cx="1668523" cy="485984"/>
          </a:xfrm>
        </p:grpSpPr>
        <p:grpSp>
          <p:nvGrpSpPr>
            <p:cNvPr id="19" name="Group 18"/>
            <p:cNvGrpSpPr/>
            <p:nvPr/>
          </p:nvGrpSpPr>
          <p:grpSpPr>
            <a:xfrm>
              <a:off x="5040439" y="1229517"/>
              <a:ext cx="744467" cy="458930"/>
              <a:chOff x="4841267" y="2250519"/>
              <a:chExt cx="652355" cy="576093"/>
            </a:xfrm>
          </p:grpSpPr>
          <p:sp>
            <p:nvSpPr>
              <p:cNvPr id="23" name="Right Triangle 22"/>
              <p:cNvSpPr/>
              <p:nvPr/>
            </p:nvSpPr>
            <p:spPr>
              <a:xfrm>
                <a:off x="4841268" y="2250519"/>
                <a:ext cx="652354" cy="576091"/>
              </a:xfrm>
              <a:prstGeom prst="rtTriangl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4841267" y="2676827"/>
                <a:ext cx="112472" cy="14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5386714" y="1289847"/>
              <a:ext cx="836578" cy="190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/>
                <a:t>10 cm</a:t>
              </a:r>
              <a:endParaRPr lang="en-GB" sz="2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357075" y="1525112"/>
              <a:ext cx="836578" cy="190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/>
                <a:t>12</a:t>
              </a:r>
              <a:r>
                <a:rPr lang="en-GB" sz="2000" baseline="30000" dirty="0"/>
                <a:t>°</a:t>
              </a:r>
              <a:endParaRPr lang="en-GB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4554769" y="1360793"/>
                  <a:ext cx="836578" cy="1903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4769" y="1360793"/>
                  <a:ext cx="836578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9587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1861"/>
            <a:ext cx="8713796" cy="504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43264" y="1124744"/>
            <a:ext cx="3817252" cy="4270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83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 smtClean="0"/>
              <a:t>Whiteboards Ready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Trigonometry or Pythagoras?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Write an </a:t>
            </a:r>
            <a:r>
              <a:rPr lang="en-GB" b="1" dirty="0" smtClean="0">
                <a:solidFill>
                  <a:srgbClr val="FF0000"/>
                </a:solidFill>
              </a:rPr>
              <a:t>equation</a:t>
            </a:r>
            <a:r>
              <a:rPr lang="en-GB" dirty="0" smtClean="0"/>
              <a:t> that would help solve the problem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624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Trigonometry </a:t>
            </a:r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15449"/>
            <a:ext cx="5944889" cy="4405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203848" y="5445224"/>
                <a:ext cx="2473113" cy="9093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2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GB" sz="2800" b="0" i="1" smtClean="0">
                                  <a:latin typeface="Cambria Math"/>
                                  <a:ea typeface="Cambria Math"/>
                                </a:rPr>
                                <m:t>9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5445224"/>
                <a:ext cx="2473113" cy="90935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10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Pythagoras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7" y="1648619"/>
            <a:ext cx="511492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4355976" y="2132856"/>
            <a:ext cx="0" cy="2952328"/>
          </a:xfrm>
          <a:prstGeom prst="straightConnector1">
            <a:avLst/>
          </a:prstGeom>
          <a:ln w="222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45448" y="5877272"/>
                <a:ext cx="3621056" cy="783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h</m:t>
                      </m:r>
                      <m:r>
                        <a:rPr lang="en-GB" sz="3600" b="0" i="1" smtClean="0">
                          <a:latin typeface="Cambria Math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GB" sz="36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3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600" b="0" i="1" smtClean="0">
                                  <a:latin typeface="Cambria Math"/>
                                </a:rPr>
                                <m:t>34</m:t>
                              </m:r>
                            </m:e>
                            <m:sup>
                              <m:r>
                                <a:rPr lang="en-GB" sz="3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600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3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3600" b="0" i="1" smtClean="0">
                                  <a:latin typeface="Cambria Math"/>
                                </a:rPr>
                                <m:t>16</m:t>
                              </m:r>
                            </m:e>
                            <m:sup>
                              <m:r>
                                <a:rPr lang="en-GB" sz="3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5448" y="5877272"/>
                <a:ext cx="3621056" cy="78322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202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Trigonometry 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6705550" cy="4134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419872" y="5426536"/>
                <a:ext cx="2195922" cy="10143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33= </m:t>
                          </m:r>
                          <m:f>
                            <m:fPr>
                              <m:ctrlPr>
                                <a:rPr lang="en-GB" sz="32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3200" b="0" i="1" smtClean="0">
                                  <a:latin typeface="Cambria Math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en-GB" sz="3200" b="0" i="1" smtClean="0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5426536"/>
                <a:ext cx="2195922" cy="101431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396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Trigonometry </a:t>
            </a:r>
            <a:endParaRPr lang="en-GB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4846463" cy="442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491880" y="5877272"/>
                <a:ext cx="1656800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0" smtClean="0">
                          <a:latin typeface="Cambria Math"/>
                        </a:rPr>
                        <m:t>=2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/>
                        </a:rPr>
                        <m:t>cos</m:t>
                      </m:r>
                      <m:r>
                        <a:rPr lang="en-GB" b="0" i="0" smtClean="0">
                          <a:latin typeface="Cambria Math"/>
                        </a:rPr>
                        <m:t> 56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5877272"/>
                <a:ext cx="1656800" cy="61093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388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Fluency Practice</a:t>
            </a:r>
            <a:endParaRPr lang="en-GB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7416824" cy="523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00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 your work </a:t>
            </a:r>
            <a:endParaRPr lang="en-GB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7488832" cy="5328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59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687444" cy="6072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1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26</TotalTime>
  <Words>103</Words>
  <Application>Microsoft Office PowerPoint</Application>
  <PresentationFormat>On-screen Show (4:3)</PresentationFormat>
  <Paragraphs>35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Whiteboards Ready</vt:lpstr>
      <vt:lpstr>Trigonometry </vt:lpstr>
      <vt:lpstr>Pythagoras</vt:lpstr>
      <vt:lpstr>Trigonometry </vt:lpstr>
      <vt:lpstr>Trigonometry </vt:lpstr>
      <vt:lpstr>Fluency Practice</vt:lpstr>
      <vt:lpstr>Mark your work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3</cp:revision>
  <dcterms:created xsi:type="dcterms:W3CDTF">2020-10-26T16:26:59Z</dcterms:created>
  <dcterms:modified xsi:type="dcterms:W3CDTF">2020-10-26T16:53:21Z</dcterms:modified>
</cp:coreProperties>
</file>