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</p:sldMasterIdLst>
  <p:notesMasterIdLst>
    <p:notesMasterId r:id="rId29"/>
  </p:notesMasterIdLst>
  <p:sldIdLst>
    <p:sldId id="297" r:id="rId14"/>
    <p:sldId id="299" r:id="rId15"/>
    <p:sldId id="321" r:id="rId16"/>
    <p:sldId id="300" r:id="rId17"/>
    <p:sldId id="322" r:id="rId18"/>
    <p:sldId id="323" r:id="rId19"/>
    <p:sldId id="324" r:id="rId20"/>
    <p:sldId id="325" r:id="rId21"/>
    <p:sldId id="330" r:id="rId22"/>
    <p:sldId id="335" r:id="rId23"/>
    <p:sldId id="332" r:id="rId24"/>
    <p:sldId id="333" r:id="rId25"/>
    <p:sldId id="337" r:id="rId26"/>
    <p:sldId id="336" r:id="rId27"/>
    <p:sldId id="30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40" autoAdjust="0"/>
    <p:restoredTop sz="94671" autoAdjust="0"/>
  </p:normalViewPr>
  <p:slideViewPr>
    <p:cSldViewPr>
      <p:cViewPr>
        <p:scale>
          <a:sx n="50" d="100"/>
          <a:sy n="50" d="100"/>
        </p:scale>
        <p:origin x="-2076" y="-12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D5937-58F3-4A3F-84D4-FF7C19405C42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61BCA-9E8D-47AE-B19E-2A056DF5B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5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Challenge from </a:t>
            </a:r>
            <a:r>
              <a:rPr lang="en-GB" baseline="0" smtClean="0"/>
              <a:t>Don Steward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993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B4387-F16C-4F63-AA0A-C54BAAF099E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6CCFC-E7EA-4D16-B009-71996BD096C3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00034-AFB0-472E-B6F2-FF0D0EE2C786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1A71C-96D6-4E8A-BBD0-470F6B3865E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E1869-3DA0-47D2-81E4-4CFF1E6BCB3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98385-63BA-4D20-AC2D-B90FD16D4E68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E1231-115D-4A70-8D23-A79CA11C7BF5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4D71-508F-4EEB-9041-54F050FB15C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D3425-E8A1-45CB-B9EB-DA23FBF0CB3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0B0D0-9AF4-4E33-9564-73D6392971F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09678-376A-41ED-95A6-A387E6BE245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4A5D-6836-466B-B0FE-304DEEBB068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B7987-72E1-4BD4-AF42-4BF334A532CC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4BCD0-87B0-4BC1-9E13-C706A1CFBA4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F9E73-0077-451D-A73D-D7994DC81CC3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E0A33-2456-4705-8DB7-CE867E0DCECC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94528-1FC2-4C66-A141-E44A87C7D1F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2C67-19B4-45A1-BC65-49DCBC22900E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14C0E-A6D7-486F-A207-80818AAC9CFF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CAA6A-0060-4AAE-985A-180EC7A04D74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07C76-BB99-4D36-BCA3-30AC0E8A6872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14770-2981-4D5C-896D-EE090B0FF4E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738206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057181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251292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6872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34.xml"/><Relationship Id="rId16" Type="http://schemas.openxmlformats.org/officeDocument/2006/relationships/theme" Target="../theme/theme13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4E27A4-5453-411C-8BD9-229FB297B3E8}" type="datetimeFigureOut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48D68E-A56D-468E-854D-DB781236A8A7}" type="slidenum">
              <a:rPr lang="en-GB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31" r:id="rId12"/>
    <p:sldLayoutId id="2147483830" r:id="rId13"/>
    <p:sldLayoutId id="2147483835" r:id="rId14"/>
    <p:sldLayoutId id="2147483833" r:id="rId1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52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54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53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52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54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openxmlformats.org/officeDocument/2006/relationships/image" Target="../media/image53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6.png"/><Relationship Id="rId3" Type="http://schemas.openxmlformats.org/officeDocument/2006/relationships/image" Target="../media/image52.png"/><Relationship Id="rId7" Type="http://schemas.openxmlformats.org/officeDocument/2006/relationships/image" Target="../media/image63.png"/><Relationship Id="rId12" Type="http://schemas.openxmlformats.org/officeDocument/2006/relationships/image" Target="../media/image61.png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54.png"/><Relationship Id="rId15" Type="http://schemas.openxmlformats.org/officeDocument/2006/relationships/image" Target="../media/image68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6.png"/><Relationship Id="rId18" Type="http://schemas.openxmlformats.org/officeDocument/2006/relationships/image" Target="../media/image17.png"/><Relationship Id="rId3" Type="http://schemas.openxmlformats.org/officeDocument/2006/relationships/image" Target="../media/image52.png"/><Relationship Id="rId7" Type="http://schemas.openxmlformats.org/officeDocument/2006/relationships/image" Target="../media/image63.png"/><Relationship Id="rId12" Type="http://schemas.openxmlformats.org/officeDocument/2006/relationships/image" Target="../media/image61.png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54.png"/><Relationship Id="rId15" Type="http://schemas.openxmlformats.org/officeDocument/2006/relationships/image" Target="../media/image68.png"/><Relationship Id="rId19" Type="http://schemas.openxmlformats.org/officeDocument/2006/relationships/image" Target="../media/image18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19.png"/><Relationship Id="rId18" Type="http://schemas.openxmlformats.org/officeDocument/2006/relationships/image" Target="../media/image22.png"/><Relationship Id="rId3" Type="http://schemas.openxmlformats.org/officeDocument/2006/relationships/image" Target="../media/image52.png"/><Relationship Id="rId21" Type="http://schemas.openxmlformats.org/officeDocument/2006/relationships/image" Target="../media/image24.png"/><Relationship Id="rId7" Type="http://schemas.openxmlformats.org/officeDocument/2006/relationships/image" Target="../media/image63.png"/><Relationship Id="rId12" Type="http://schemas.openxmlformats.org/officeDocument/2006/relationships/image" Target="../media/image61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0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54.png"/><Relationship Id="rId15" Type="http://schemas.openxmlformats.org/officeDocument/2006/relationships/image" Target="../media/image68.png"/><Relationship Id="rId19" Type="http://schemas.openxmlformats.org/officeDocument/2006/relationships/image" Target="../media/image23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5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3" Type="http://schemas.openxmlformats.org/officeDocument/2006/relationships/image" Target="../media/image320.png"/><Relationship Id="rId7" Type="http://schemas.openxmlformats.org/officeDocument/2006/relationships/image" Target="../media/image350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" Type="http://schemas.openxmlformats.org/officeDocument/2006/relationships/image" Target="../media/image310.png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340.png"/><Relationship Id="rId11" Type="http://schemas.openxmlformats.org/officeDocument/2006/relationships/image" Target="../media/image38.png"/><Relationship Id="rId5" Type="http://schemas.openxmlformats.org/officeDocument/2006/relationships/image" Target="../media/image330.png"/><Relationship Id="rId15" Type="http://schemas.openxmlformats.org/officeDocument/2006/relationships/image" Target="../media/image43.png"/><Relationship Id="rId10" Type="http://schemas.openxmlformats.org/officeDocument/2006/relationships/image" Target="../media/image39.png"/><Relationship Id="rId19" Type="http://schemas.openxmlformats.org/officeDocument/2006/relationships/image" Target="../media/image47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9.png"/><Relationship Id="rId18" Type="http://schemas.openxmlformats.org/officeDocument/2006/relationships/image" Target="../media/image53.png"/><Relationship Id="rId3" Type="http://schemas.openxmlformats.org/officeDocument/2006/relationships/image" Target="../media/image320.png"/><Relationship Id="rId7" Type="http://schemas.openxmlformats.org/officeDocument/2006/relationships/image" Target="../media/image350.png"/><Relationship Id="rId12" Type="http://schemas.openxmlformats.org/officeDocument/2006/relationships/image" Target="../media/image48.png"/><Relationship Id="rId17" Type="http://schemas.openxmlformats.org/officeDocument/2006/relationships/image" Target="../media/image52.png"/><Relationship Id="rId2" Type="http://schemas.openxmlformats.org/officeDocument/2006/relationships/image" Target="../media/image310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340.png"/><Relationship Id="rId11" Type="http://schemas.openxmlformats.org/officeDocument/2006/relationships/image" Target="../media/image38.png"/><Relationship Id="rId5" Type="http://schemas.openxmlformats.org/officeDocument/2006/relationships/image" Target="../media/image330.png"/><Relationship Id="rId15" Type="http://schemas.openxmlformats.org/officeDocument/2006/relationships/image" Target="../media/image43.png"/><Relationship Id="rId10" Type="http://schemas.openxmlformats.org/officeDocument/2006/relationships/image" Target="../media/image39.png"/><Relationship Id="rId19" Type="http://schemas.openxmlformats.org/officeDocument/2006/relationships/image" Target="../media/image54.png"/><Relationship Id="rId9" Type="http://schemas.openxmlformats.org/officeDocument/2006/relationships/image" Target="../media/image37.png"/><Relationship Id="rId1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openxmlformats.org/officeDocument/2006/relationships/image" Target="../media/image56.png"/><Relationship Id="rId3" Type="http://schemas.openxmlformats.org/officeDocument/2006/relationships/image" Target="../media/image148.png"/><Relationship Id="rId7" Type="http://schemas.openxmlformats.org/officeDocument/2006/relationships/image" Target="../media/image152.png"/><Relationship Id="rId12" Type="http://schemas.openxmlformats.org/officeDocument/2006/relationships/image" Target="../media/image157.png"/><Relationship Id="rId2" Type="http://schemas.openxmlformats.org/officeDocument/2006/relationships/image" Target="../media/image55.png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146.xml"/><Relationship Id="rId11" Type="http://schemas.openxmlformats.org/officeDocument/2006/relationships/image" Target="../media/image156.png"/><Relationship Id="rId15" Type="http://schemas.openxmlformats.org/officeDocument/2006/relationships/image" Target="../media/image65.png"/><Relationship Id="rId10" Type="http://schemas.openxmlformats.org/officeDocument/2006/relationships/image" Target="../media/image155.png"/><Relationship Id="rId4" Type="http://schemas.openxmlformats.org/officeDocument/2006/relationships/image" Target="../media/image149.png"/><Relationship Id="rId9" Type="http://schemas.openxmlformats.org/officeDocument/2006/relationships/image" Target="../media/image154.png"/><Relationship Id="rId1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openxmlformats.org/officeDocument/2006/relationships/image" Target="../media/image158.png"/><Relationship Id="rId18" Type="http://schemas.openxmlformats.org/officeDocument/2006/relationships/image" Target="../media/image71.png"/><Relationship Id="rId3" Type="http://schemas.openxmlformats.org/officeDocument/2006/relationships/image" Target="../media/image148.png"/><Relationship Id="rId21" Type="http://schemas.openxmlformats.org/officeDocument/2006/relationships/image" Target="../media/image65.png"/><Relationship Id="rId7" Type="http://schemas.openxmlformats.org/officeDocument/2006/relationships/image" Target="../media/image152.png"/><Relationship Id="rId12" Type="http://schemas.openxmlformats.org/officeDocument/2006/relationships/image" Target="../media/image157.png"/><Relationship Id="rId17" Type="http://schemas.openxmlformats.org/officeDocument/2006/relationships/image" Target="../media/image70.png"/><Relationship Id="rId16" Type="http://schemas.openxmlformats.org/officeDocument/2006/relationships/image" Target="../media/image161.pn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151.png"/><Relationship Id="rId11" Type="http://schemas.openxmlformats.org/officeDocument/2006/relationships/image" Target="../media/image156.png"/><Relationship Id="rId5" Type="http://schemas.openxmlformats.org/officeDocument/2006/relationships/image" Target="../media/image150.png"/><Relationship Id="rId15" Type="http://schemas.openxmlformats.org/officeDocument/2006/relationships/image" Target="../media/image160.png"/><Relationship Id="rId10" Type="http://schemas.openxmlformats.org/officeDocument/2006/relationships/image" Target="../media/image155.png"/><Relationship Id="rId19" Type="http://schemas.openxmlformats.org/officeDocument/2006/relationships/image" Target="../media/image56.png"/><Relationship Id="rId4" Type="http://schemas.openxmlformats.org/officeDocument/2006/relationships/image" Target="../media/image149.png"/><Relationship Id="rId9" Type="http://schemas.openxmlformats.org/officeDocument/2006/relationships/image" Target="../media/image154.png"/><Relationship Id="rId14" Type="http://schemas.openxmlformats.org/officeDocument/2006/relationships/image" Target="../media/image159.png"/><Relationship Id="rId22" Type="http://schemas.openxmlformats.org/officeDocument/2006/relationships/image" Target="../media/image6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8640"/>
            <a:ext cx="676060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-10555" y="5109637"/>
            <a:ext cx="465874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dirty="0" smtClean="0"/>
              <a:t>How much does a bag of Maltesers</a:t>
            </a:r>
            <a:endParaRPr lang="en-GB" sz="3600" kern="0" dirty="0"/>
          </a:p>
          <a:p>
            <a:r>
              <a:rPr lang="en-GB" sz="3600" kern="0" dirty="0" smtClean="0"/>
              <a:t>cost? </a:t>
            </a:r>
            <a:endParaRPr lang="en-GB" sz="3600" kern="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355976" y="5109637"/>
            <a:ext cx="465874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dirty="0" smtClean="0"/>
              <a:t>How much does a bag of Magic Stars</a:t>
            </a:r>
            <a:endParaRPr lang="en-GB" sz="3600" kern="0" dirty="0"/>
          </a:p>
          <a:p>
            <a:r>
              <a:rPr lang="en-GB" sz="3600" kern="0" dirty="0" smtClean="0"/>
              <a:t>cost? </a:t>
            </a:r>
            <a:endParaRPr lang="en-GB" sz="3600" kern="0" dirty="0"/>
          </a:p>
        </p:txBody>
      </p:sp>
    </p:spTree>
    <p:extLst>
      <p:ext uri="{BB962C8B-B14F-4D97-AF65-F5344CB8AC3E}">
        <p14:creationId xmlns:p14="http://schemas.microsoft.com/office/powerpoint/2010/main" val="69930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1115616" y="4365104"/>
            <a:ext cx="67687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A student thinks that a bag of Maltesers costs 14p.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41695" y="5716907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Why are they wrong?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179512" y="153009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53009"/>
                <a:ext cx="136815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1547664" y="153009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153009"/>
                <a:ext cx="136815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/>
              <p:cNvSpPr/>
              <p:nvPr/>
            </p:nvSpPr>
            <p:spPr>
              <a:xfrm>
                <a:off x="2915816" y="153009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53009"/>
                <a:ext cx="1368152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/>
              <p:cNvSpPr/>
              <p:nvPr/>
            </p:nvSpPr>
            <p:spPr>
              <a:xfrm>
                <a:off x="4283968" y="153009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153009"/>
                <a:ext cx="1224136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/>
              <p:cNvSpPr/>
              <p:nvPr/>
            </p:nvSpPr>
            <p:spPr>
              <a:xfrm>
                <a:off x="5508104" y="153009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153009"/>
                <a:ext cx="1224136" cy="86409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/>
              <p:cNvSpPr/>
              <p:nvPr/>
            </p:nvSpPr>
            <p:spPr>
              <a:xfrm>
                <a:off x="179512" y="1017105"/>
                <a:ext cx="6552728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72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017105"/>
                <a:ext cx="6552728" cy="46767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24"/>
              <p:cNvSpPr/>
              <p:nvPr/>
            </p:nvSpPr>
            <p:spPr>
              <a:xfrm>
                <a:off x="179512" y="161492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614923"/>
                <a:ext cx="1368152" cy="8640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ectangle 25"/>
              <p:cNvSpPr/>
              <p:nvPr/>
            </p:nvSpPr>
            <p:spPr>
              <a:xfrm>
                <a:off x="1560969" y="161492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0969" y="1614923"/>
                <a:ext cx="1368152" cy="86409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Rectangle 26"/>
              <p:cNvSpPr/>
              <p:nvPr/>
            </p:nvSpPr>
            <p:spPr>
              <a:xfrm>
                <a:off x="2929117" y="1614923"/>
                <a:ext cx="1224137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9117" y="1614923"/>
                <a:ext cx="1224137" cy="864096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179512" y="2485611"/>
                <a:ext cx="4009526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2485611"/>
                <a:ext cx="4009526" cy="467679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519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179512" y="153009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53009"/>
                <a:ext cx="136815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1547664" y="153009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153009"/>
                <a:ext cx="136815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/>
              <p:cNvSpPr/>
              <p:nvPr/>
            </p:nvSpPr>
            <p:spPr>
              <a:xfrm>
                <a:off x="2915816" y="153009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53009"/>
                <a:ext cx="1368152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/>
              <p:cNvSpPr/>
              <p:nvPr/>
            </p:nvSpPr>
            <p:spPr>
              <a:xfrm>
                <a:off x="4283968" y="153009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153009"/>
                <a:ext cx="1224136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/>
              <p:cNvSpPr/>
              <p:nvPr/>
            </p:nvSpPr>
            <p:spPr>
              <a:xfrm>
                <a:off x="5508104" y="153009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153009"/>
                <a:ext cx="1224136" cy="86409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/>
              <p:cNvSpPr/>
              <p:nvPr/>
            </p:nvSpPr>
            <p:spPr>
              <a:xfrm>
                <a:off x="179512" y="1017105"/>
                <a:ext cx="6552728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72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017105"/>
                <a:ext cx="6552728" cy="46767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24"/>
              <p:cNvSpPr/>
              <p:nvPr/>
            </p:nvSpPr>
            <p:spPr>
              <a:xfrm>
                <a:off x="179512" y="161492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614923"/>
                <a:ext cx="1368152" cy="8640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ectangle 25"/>
              <p:cNvSpPr/>
              <p:nvPr/>
            </p:nvSpPr>
            <p:spPr>
              <a:xfrm>
                <a:off x="1560969" y="161492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0969" y="1614923"/>
                <a:ext cx="1368152" cy="86409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Rectangle 26"/>
              <p:cNvSpPr/>
              <p:nvPr/>
            </p:nvSpPr>
            <p:spPr>
              <a:xfrm>
                <a:off x="2929117" y="1614923"/>
                <a:ext cx="1224137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9117" y="1614923"/>
                <a:ext cx="1224137" cy="864096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179512" y="2485611"/>
                <a:ext cx="4009526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44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2485611"/>
                <a:ext cx="4009526" cy="467679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447764" y="3501008"/>
                <a:ext cx="456445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latin typeface="Cambria Math"/>
                        </a:rPr>
                        <m:t>3</m:t>
                      </m:r>
                      <m:r>
                        <a:rPr lang="en-GB" sz="5400" b="0" i="1" smtClean="0">
                          <a:latin typeface="Cambria Math"/>
                        </a:rPr>
                        <m:t>𝑚</m:t>
                      </m:r>
                      <m:r>
                        <a:rPr lang="en-GB" sz="5400" b="0" i="1" smtClean="0">
                          <a:latin typeface="Cambria Math"/>
                        </a:rPr>
                        <m:t>+2</m:t>
                      </m:r>
                      <m:r>
                        <a:rPr lang="en-GB" sz="5400" b="0" i="1" smtClean="0">
                          <a:latin typeface="Cambria Math"/>
                        </a:rPr>
                        <m:t>𝑠</m:t>
                      </m:r>
                      <m:r>
                        <a:rPr lang="en-GB" sz="5400" b="0" i="1" smtClean="0">
                          <a:latin typeface="Cambria Math"/>
                        </a:rPr>
                        <m:t>=72</m:t>
                      </m:r>
                    </m:oMath>
                  </m:oMathPara>
                </a14:m>
                <a:endParaRPr lang="en-GB" sz="5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764" y="3501008"/>
                <a:ext cx="4564455" cy="923330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2639321" y="4424338"/>
                <a:ext cx="418133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latin typeface="Cambria Math"/>
                        </a:rPr>
                        <m:t>2</m:t>
                      </m:r>
                      <m:r>
                        <a:rPr lang="en-GB" sz="5400" b="0" i="1" smtClean="0">
                          <a:latin typeface="Cambria Math"/>
                        </a:rPr>
                        <m:t>𝑚</m:t>
                      </m:r>
                      <m:r>
                        <a:rPr lang="en-GB" sz="5400" b="0" i="1" smtClean="0">
                          <a:latin typeface="Cambria Math"/>
                        </a:rPr>
                        <m:t>+</m:t>
                      </m:r>
                      <m:r>
                        <a:rPr lang="en-GB" sz="5400" b="0" i="1" smtClean="0">
                          <a:latin typeface="Cambria Math"/>
                        </a:rPr>
                        <m:t>𝑠</m:t>
                      </m:r>
                      <m:r>
                        <a:rPr lang="en-GB" sz="5400" b="0" i="1" smtClean="0">
                          <a:latin typeface="Cambria Math"/>
                        </a:rPr>
                        <m:t>=44</m:t>
                      </m:r>
                    </m:oMath>
                  </m:oMathPara>
                </a14:m>
                <a:endParaRPr lang="en-GB" sz="5400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321" y="4424338"/>
                <a:ext cx="4181337" cy="923330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1547664" y="5517232"/>
            <a:ext cx="576064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1763688" y="4701337"/>
                <a:ext cx="65755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4701337"/>
                <a:ext cx="657551" cy="646331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2915816" y="5530900"/>
                <a:ext cx="3798219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latin typeface="Cambria Math"/>
                        </a:rPr>
                        <m:t>𝑚</m:t>
                      </m:r>
                      <m:r>
                        <a:rPr lang="en-GB" sz="5400" b="0" i="1" smtClean="0">
                          <a:latin typeface="Cambria Math"/>
                        </a:rPr>
                        <m:t>+</m:t>
                      </m:r>
                      <m:r>
                        <a:rPr lang="en-GB" sz="5400" b="0" i="1" smtClean="0">
                          <a:latin typeface="Cambria Math"/>
                        </a:rPr>
                        <m:t>𝑠</m:t>
                      </m:r>
                      <m:r>
                        <a:rPr lang="en-GB" sz="5400" b="0" i="1" smtClean="0">
                          <a:latin typeface="Cambria Math"/>
                        </a:rPr>
                        <m:t>=28</m:t>
                      </m:r>
                    </m:oMath>
                  </m:oMathPara>
                </a14:m>
                <a:endParaRPr lang="en-GB" sz="5400" dirty="0"/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5530900"/>
                <a:ext cx="3798219" cy="923330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896036" y="1844824"/>
            <a:ext cx="3780420" cy="1384995"/>
          </a:xfrm>
          <a:prstGeom prst="rect">
            <a:avLst/>
          </a:prstGeom>
          <a:noFill/>
          <a:ln w="3175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Subtracting these equations does not eliminate a variable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79053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499990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0" y="2287403"/>
                <a:ext cx="136815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131838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38" y="2287403"/>
                <a:ext cx="136815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868144" y="585057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585057"/>
                <a:ext cx="1224136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92279" y="2287403"/>
                <a:ext cx="1224137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79" y="2287403"/>
                <a:ext cx="1224137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7092280" y="585057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585057"/>
                <a:ext cx="1224136" cy="8640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89233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33" y="2287403"/>
                <a:ext cx="1368152" cy="86409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763689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9" y="2287403"/>
                <a:ext cx="1368152" cy="864096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5868142" y="2287403"/>
                <a:ext cx="1224137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2" y="2287403"/>
                <a:ext cx="1224137" cy="864096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1115616" y="4365104"/>
            <a:ext cx="67687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Discuss:</a:t>
            </a:r>
          </a:p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 What is the same here?</a:t>
            </a:r>
          </a:p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What is different?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763688" y="1449153"/>
                <a:ext cx="6552728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72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1449153"/>
                <a:ext cx="6552728" cy="467679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389233" y="3158091"/>
                <a:ext cx="7962967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88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33" y="3158091"/>
                <a:ext cx="7962967" cy="467679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241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499990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0" y="2287403"/>
                <a:ext cx="136815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131838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38" y="2287403"/>
                <a:ext cx="136815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868144" y="585057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585057"/>
                <a:ext cx="1224136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92279" y="2287403"/>
                <a:ext cx="1224137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79" y="2287403"/>
                <a:ext cx="1224137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7092280" y="585057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585057"/>
                <a:ext cx="1224136" cy="8640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89233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33" y="2287403"/>
                <a:ext cx="1368152" cy="86409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763689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9" y="2287403"/>
                <a:ext cx="1368152" cy="864096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5868142" y="2287403"/>
                <a:ext cx="1224137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2" y="2287403"/>
                <a:ext cx="1224137" cy="864096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763688" y="1449153"/>
                <a:ext cx="6552728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72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1449153"/>
                <a:ext cx="6552728" cy="467679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389233" y="3158091"/>
                <a:ext cx="7962967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88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33" y="3158091"/>
                <a:ext cx="7962967" cy="467679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2217764" y="3789040"/>
                <a:ext cx="456445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latin typeface="Cambria Math"/>
                        </a:rPr>
                        <m:t>3</m:t>
                      </m:r>
                      <m:r>
                        <a:rPr lang="en-GB" sz="5400" b="0" i="1" smtClean="0">
                          <a:latin typeface="Cambria Math"/>
                        </a:rPr>
                        <m:t>𝑚</m:t>
                      </m:r>
                      <m:r>
                        <a:rPr lang="en-GB" sz="5400" b="0" i="1" smtClean="0">
                          <a:latin typeface="Cambria Math"/>
                        </a:rPr>
                        <m:t>+2</m:t>
                      </m:r>
                      <m:r>
                        <a:rPr lang="en-GB" sz="5400" b="0" i="1" smtClean="0">
                          <a:latin typeface="Cambria Math"/>
                        </a:rPr>
                        <m:t>𝑠</m:t>
                      </m:r>
                      <m:r>
                        <a:rPr lang="en-GB" sz="5400" b="0" i="1" smtClean="0">
                          <a:latin typeface="Cambria Math"/>
                        </a:rPr>
                        <m:t>=72</m:t>
                      </m:r>
                    </m:oMath>
                  </m:oMathPara>
                </a14:m>
                <a:endParaRPr lang="en-GB" sz="54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7764" y="3789040"/>
                <a:ext cx="4564455" cy="923330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2214738" y="4712370"/>
                <a:ext cx="456445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latin typeface="Cambria Math"/>
                        </a:rPr>
                        <m:t>4</m:t>
                      </m:r>
                      <m:r>
                        <a:rPr lang="en-GB" sz="5400" b="0" i="1" smtClean="0">
                          <a:latin typeface="Cambria Math"/>
                        </a:rPr>
                        <m:t>𝑚</m:t>
                      </m:r>
                      <m:r>
                        <a:rPr lang="en-GB" sz="5400" b="0" i="1" smtClean="0">
                          <a:latin typeface="Cambria Math"/>
                        </a:rPr>
                        <m:t>+2</m:t>
                      </m:r>
                      <m:r>
                        <a:rPr lang="en-GB" sz="5400" b="0" i="1" smtClean="0">
                          <a:latin typeface="Cambria Math"/>
                        </a:rPr>
                        <m:t>𝑠</m:t>
                      </m:r>
                      <m:r>
                        <a:rPr lang="en-GB" sz="5400" b="0" i="1" smtClean="0">
                          <a:latin typeface="Cambria Math"/>
                        </a:rPr>
                        <m:t>=88</m:t>
                      </m:r>
                    </m:oMath>
                  </m:oMathPara>
                </a14:m>
                <a:endParaRPr lang="en-GB" sz="54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738" y="4712370"/>
                <a:ext cx="4564455" cy="923330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233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499990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0" y="2287403"/>
                <a:ext cx="136815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131838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38" y="2287403"/>
                <a:ext cx="136815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868144" y="585057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585057"/>
                <a:ext cx="1224136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92279" y="2287403"/>
                <a:ext cx="1224137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79" y="2287403"/>
                <a:ext cx="1224137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7092280" y="585057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585057"/>
                <a:ext cx="1224136" cy="8640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/>
              <p:cNvSpPr/>
              <p:nvPr/>
            </p:nvSpPr>
            <p:spPr>
              <a:xfrm>
                <a:off x="389233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33" y="585057"/>
                <a:ext cx="1368152" cy="86409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763689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9" y="2287403"/>
                <a:ext cx="1368152" cy="864096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5868142" y="2287403"/>
                <a:ext cx="1224137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2" y="2287403"/>
                <a:ext cx="1224137" cy="864096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/>
              <p:cNvSpPr/>
              <p:nvPr/>
            </p:nvSpPr>
            <p:spPr>
              <a:xfrm>
                <a:off x="389233" y="1449153"/>
                <a:ext cx="7927183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88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33" y="1449153"/>
                <a:ext cx="7927183" cy="467679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/>
              <p:cNvSpPr/>
              <p:nvPr/>
            </p:nvSpPr>
            <p:spPr>
              <a:xfrm>
                <a:off x="1763689" y="3158091"/>
                <a:ext cx="6588511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72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9" y="3158091"/>
                <a:ext cx="6588511" cy="467679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2219674" y="4710460"/>
                <a:ext cx="456445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=72</m:t>
                      </m:r>
                    </m:oMath>
                  </m:oMathPara>
                </a14:m>
                <a:endParaRPr lang="en-GB" sz="5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674" y="4710460"/>
                <a:ext cx="4564455" cy="923330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2219674" y="3815110"/>
                <a:ext cx="456445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=88</m:t>
                      </m:r>
                    </m:oMath>
                  </m:oMathPara>
                </a14:m>
                <a:endParaRPr lang="en-GB" sz="5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674" y="3815110"/>
                <a:ext cx="4564455" cy="923330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1763688" y="4701337"/>
                <a:ext cx="65755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4701337"/>
                <a:ext cx="657551" cy="646331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/>
          <p:cNvCxnSpPr/>
          <p:nvPr/>
        </p:nvCxnSpPr>
        <p:spPr>
          <a:xfrm>
            <a:off x="1547664" y="5517232"/>
            <a:ext cx="576064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2876468" y="5647830"/>
                <a:ext cx="3703899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  <m:r>
                        <a:rPr lang="en-GB" sz="5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     </m:t>
                      </m:r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5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16</m:t>
                      </m:r>
                    </m:oMath>
                  </m:oMathPara>
                </a14:m>
                <a:endParaRPr lang="en-GB" sz="5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468" y="5647830"/>
                <a:ext cx="3703899" cy="923330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955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2219674" y="4710460"/>
                <a:ext cx="456445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=72</m:t>
                      </m:r>
                    </m:oMath>
                  </m:oMathPara>
                </a14:m>
                <a:endParaRPr lang="en-GB" sz="5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674" y="4710460"/>
                <a:ext cx="4564455" cy="92333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2219674" y="3815110"/>
                <a:ext cx="456445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=88</m:t>
                      </m:r>
                    </m:oMath>
                  </m:oMathPara>
                </a14:m>
                <a:endParaRPr lang="en-GB" sz="5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674" y="3815110"/>
                <a:ext cx="4564455" cy="92333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1763688" y="4701337"/>
                <a:ext cx="65755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4701337"/>
                <a:ext cx="657551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/>
          <p:cNvCxnSpPr/>
          <p:nvPr/>
        </p:nvCxnSpPr>
        <p:spPr>
          <a:xfrm>
            <a:off x="1547664" y="5517232"/>
            <a:ext cx="576064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2876468" y="5647830"/>
                <a:ext cx="3703899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     =16</m:t>
                      </m:r>
                    </m:oMath>
                  </m:oMathPara>
                </a14:m>
                <a:endParaRPr lang="en-GB" sz="5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468" y="5647830"/>
                <a:ext cx="3703899" cy="92333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531028" y="692696"/>
                <a:ext cx="8289443" cy="2554545"/>
              </a:xfrm>
              <a:prstGeom prst="rect">
                <a:avLst/>
              </a:prstGeom>
              <a:noFill/>
              <a:ln w="31750">
                <a:solidFill>
                  <a:schemeClr val="tx1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 smtClean="0"/>
                  <a:t>Subtracting these equations does now eliminate variable </a:t>
                </a:r>
                <a14:m>
                  <m:oMath xmlns:m="http://schemas.openxmlformats.org/officeDocument/2006/math">
                    <m:r>
                      <a:rPr lang="en-GB" sz="4000" i="1" dirty="0" smtClean="0">
                        <a:latin typeface="Cambria Math"/>
                      </a:rPr>
                      <m:t>𝑠</m:t>
                    </m:r>
                  </m:oMath>
                </a14:m>
                <a:r>
                  <a:rPr lang="en-GB" sz="4000" dirty="0" smtClean="0"/>
                  <a:t> because the </a:t>
                </a:r>
                <a:r>
                  <a:rPr lang="en-GB" sz="4000" b="1" dirty="0" smtClean="0">
                    <a:solidFill>
                      <a:srgbClr val="FF0000"/>
                    </a:solidFill>
                  </a:rPr>
                  <a:t>coefficient </a:t>
                </a:r>
                <a:r>
                  <a:rPr lang="en-GB" sz="4000" dirty="0" smtClean="0"/>
                  <a:t>of </a:t>
                </a:r>
                <a14:m>
                  <m:oMath xmlns:m="http://schemas.openxmlformats.org/officeDocument/2006/math">
                    <m:r>
                      <a:rPr lang="en-GB" sz="4000" i="1" dirty="0" smtClean="0">
                        <a:latin typeface="Cambria Math"/>
                      </a:rPr>
                      <m:t>𝑠</m:t>
                    </m:r>
                  </m:oMath>
                </a14:m>
                <a:r>
                  <a:rPr lang="en-GB" sz="4000" dirty="0" smtClean="0"/>
                  <a:t> is the same in both equations </a:t>
                </a:r>
                <a:endParaRPr lang="en-GB" sz="4000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028" y="692696"/>
                <a:ext cx="8289443" cy="2554545"/>
              </a:xfrm>
              <a:prstGeom prst="rect">
                <a:avLst/>
              </a:prstGeom>
              <a:blipFill rotWithShape="1">
                <a:blip r:embed="rId7"/>
                <a:stretch>
                  <a:fillRect t="-3774" r="-1172" b="-8491"/>
                </a:stretch>
              </a:blipFill>
              <a:ln w="31750">
                <a:solidFill>
                  <a:schemeClr val="tx1"/>
                </a:solidFill>
                <a:prstDash val="dash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346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D2A36BD-84C1-477E-AD3D-FFAC1DCD2692}"/>
              </a:ext>
            </a:extLst>
          </p:cNvPr>
          <p:cNvSpPr txBox="1"/>
          <p:nvPr/>
        </p:nvSpPr>
        <p:spPr>
          <a:xfrm>
            <a:off x="2196660" y="388884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000" dirty="0">
                <a:solidFill>
                  <a:prstClr val="black"/>
                </a:solidFill>
              </a:rPr>
              <a:t>Yes    /    No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7A31AF8-B057-41CF-BEB8-FB61EECFF1E7}"/>
              </a:ext>
            </a:extLst>
          </p:cNvPr>
          <p:cNvSpPr txBox="1"/>
          <p:nvPr/>
        </p:nvSpPr>
        <p:spPr>
          <a:xfrm>
            <a:off x="2149158" y="2167765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000" dirty="0">
                <a:solidFill>
                  <a:prstClr val="black"/>
                </a:solidFill>
              </a:rPr>
              <a:t>Yes    /    No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3B660D9C-5DD4-4F63-9D90-478F3F219DE1}"/>
              </a:ext>
            </a:extLst>
          </p:cNvPr>
          <p:cNvSpPr txBox="1"/>
          <p:nvPr/>
        </p:nvSpPr>
        <p:spPr>
          <a:xfrm>
            <a:off x="2184784" y="3833584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000" dirty="0">
                <a:solidFill>
                  <a:prstClr val="black"/>
                </a:solidFill>
              </a:rPr>
              <a:t>Yes    /    No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E704081C-0D09-40D1-B217-28DACD2DD059}"/>
              </a:ext>
            </a:extLst>
          </p:cNvPr>
          <p:cNvSpPr txBox="1"/>
          <p:nvPr/>
        </p:nvSpPr>
        <p:spPr>
          <a:xfrm>
            <a:off x="7120757" y="366915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000" dirty="0">
                <a:solidFill>
                  <a:prstClr val="black"/>
                </a:solidFill>
              </a:rPr>
              <a:t>Yes    /    No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D45D1A26-C8D9-440F-A762-16F1D6A1266F}"/>
              </a:ext>
            </a:extLst>
          </p:cNvPr>
          <p:cNvSpPr txBox="1"/>
          <p:nvPr/>
        </p:nvSpPr>
        <p:spPr>
          <a:xfrm>
            <a:off x="7156382" y="2042192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000" dirty="0">
                <a:solidFill>
                  <a:prstClr val="black"/>
                </a:solidFill>
              </a:rPr>
              <a:t>Yes    /    No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C4B09F75-DE11-4400-8619-AAD397826B70}"/>
              </a:ext>
            </a:extLst>
          </p:cNvPr>
          <p:cNvSpPr txBox="1"/>
          <p:nvPr/>
        </p:nvSpPr>
        <p:spPr>
          <a:xfrm>
            <a:off x="7061380" y="3795132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000" dirty="0">
                <a:solidFill>
                  <a:prstClr val="black"/>
                </a:solidFill>
              </a:rPr>
              <a:t>Yes    /    No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1881" y="149679"/>
            <a:ext cx="1747051" cy="104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324" y="1905062"/>
            <a:ext cx="1888733" cy="980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1881" y="3515282"/>
            <a:ext cx="1988082" cy="1068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73188" y="320634"/>
            <a:ext cx="2059322" cy="1045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03817" y="1985777"/>
            <a:ext cx="2040424" cy="95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63205" y="3515782"/>
            <a:ext cx="1853231" cy="997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79059" y="5085184"/>
            <a:ext cx="80368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Discuss: </a:t>
            </a:r>
          </a:p>
          <a:p>
            <a:r>
              <a:rPr lang="en-GB" sz="2800" dirty="0" smtClean="0"/>
              <a:t>Which pairs of simultaneous equations are ready to be subtracted or added.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85879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D2A36BD-84C1-477E-AD3D-FFAC1DCD2692}"/>
              </a:ext>
            </a:extLst>
          </p:cNvPr>
          <p:cNvSpPr txBox="1"/>
          <p:nvPr/>
        </p:nvSpPr>
        <p:spPr>
          <a:xfrm>
            <a:off x="2196660" y="388884"/>
            <a:ext cx="1871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000" dirty="0" smtClean="0">
                <a:solidFill>
                  <a:prstClr val="black"/>
                </a:solidFill>
              </a:rPr>
              <a:t>Yes, ready to be added </a:t>
            </a:r>
            <a:endParaRPr lang="en-GB" sz="2000" dirty="0">
              <a:solidFill>
                <a:prstClr val="black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7A31AF8-B057-41CF-BEB8-FB61EECFF1E7}"/>
              </a:ext>
            </a:extLst>
          </p:cNvPr>
          <p:cNvSpPr txBox="1"/>
          <p:nvPr/>
        </p:nvSpPr>
        <p:spPr>
          <a:xfrm>
            <a:off x="2149158" y="2167765"/>
            <a:ext cx="19187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000" dirty="0" smtClean="0">
                <a:solidFill>
                  <a:prstClr val="black"/>
                </a:solidFill>
              </a:rPr>
              <a:t>Yes, ready to be subtracted    </a:t>
            </a:r>
            <a:endParaRPr lang="en-GB" sz="2000" dirty="0">
              <a:solidFill>
                <a:prstClr val="black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3B660D9C-5DD4-4F63-9D90-478F3F219DE1}"/>
              </a:ext>
            </a:extLst>
          </p:cNvPr>
          <p:cNvSpPr txBox="1"/>
          <p:nvPr/>
        </p:nvSpPr>
        <p:spPr>
          <a:xfrm>
            <a:off x="2184784" y="3833584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000" dirty="0" smtClean="0">
                <a:solidFill>
                  <a:prstClr val="black"/>
                </a:solidFill>
              </a:rPr>
              <a:t>No </a:t>
            </a:r>
            <a:endParaRPr lang="en-GB" sz="2000" dirty="0">
              <a:solidFill>
                <a:prstClr val="black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E704081C-0D09-40D1-B217-28DACD2DD059}"/>
              </a:ext>
            </a:extLst>
          </p:cNvPr>
          <p:cNvSpPr txBox="1"/>
          <p:nvPr/>
        </p:nvSpPr>
        <p:spPr>
          <a:xfrm>
            <a:off x="7120757" y="366915"/>
            <a:ext cx="17717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000" dirty="0" smtClean="0">
                <a:solidFill>
                  <a:prstClr val="black"/>
                </a:solidFill>
              </a:rPr>
              <a:t>Yes, ready to be added     </a:t>
            </a:r>
            <a:endParaRPr lang="en-GB" sz="2000" dirty="0">
              <a:solidFill>
                <a:prstClr val="black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D45D1A26-C8D9-440F-A762-16F1D6A1266F}"/>
              </a:ext>
            </a:extLst>
          </p:cNvPr>
          <p:cNvSpPr txBox="1"/>
          <p:nvPr/>
        </p:nvSpPr>
        <p:spPr>
          <a:xfrm>
            <a:off x="7156382" y="2042192"/>
            <a:ext cx="1736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000" dirty="0" smtClean="0">
                <a:solidFill>
                  <a:prstClr val="black"/>
                </a:solidFill>
              </a:rPr>
              <a:t>Yes, ready to be subtracted    </a:t>
            </a:r>
            <a:endParaRPr lang="en-GB" sz="2000" dirty="0">
              <a:solidFill>
                <a:prstClr val="black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C4B09F75-DE11-4400-8619-AAD397826B70}"/>
              </a:ext>
            </a:extLst>
          </p:cNvPr>
          <p:cNvSpPr txBox="1"/>
          <p:nvPr/>
        </p:nvSpPr>
        <p:spPr>
          <a:xfrm>
            <a:off x="7061380" y="3795132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000" dirty="0" smtClean="0">
                <a:solidFill>
                  <a:prstClr val="black"/>
                </a:solidFill>
              </a:rPr>
              <a:t>No</a:t>
            </a:r>
            <a:endParaRPr lang="en-GB" sz="2000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1881" y="149679"/>
            <a:ext cx="1747051" cy="104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324" y="1905062"/>
            <a:ext cx="1888733" cy="980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1881" y="3515282"/>
            <a:ext cx="1988082" cy="1068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73188" y="320634"/>
            <a:ext cx="2059322" cy="1045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03817" y="1985777"/>
            <a:ext cx="2040424" cy="95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63205" y="3515782"/>
            <a:ext cx="1853231" cy="997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22669" y="5157192"/>
            <a:ext cx="75010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000000"/>
                </a:solidFill>
              </a:rPr>
              <a:t>Discuss: </a:t>
            </a:r>
          </a:p>
          <a:p>
            <a:r>
              <a:rPr lang="en-GB" sz="2800" dirty="0" smtClean="0">
                <a:solidFill>
                  <a:srgbClr val="000000"/>
                </a:solidFill>
              </a:rPr>
              <a:t>Which pairs of simultaneous equations are ready to be subtracted or added. 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83569" y="149679"/>
            <a:ext cx="391838" cy="1049730"/>
          </a:xfrm>
          <a:prstGeom prst="roundRect">
            <a:avLst/>
          </a:prstGeom>
          <a:solidFill>
            <a:srgbClr val="FFFF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/>
          <p:cNvSpPr/>
          <p:nvPr/>
        </p:nvSpPr>
        <p:spPr>
          <a:xfrm>
            <a:off x="782007" y="1940564"/>
            <a:ext cx="462121" cy="1049730"/>
          </a:xfrm>
          <a:prstGeom prst="roundRect">
            <a:avLst/>
          </a:prstGeom>
          <a:solidFill>
            <a:srgbClr val="FFFF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ounded Rectangle 18"/>
          <p:cNvSpPr/>
          <p:nvPr/>
        </p:nvSpPr>
        <p:spPr>
          <a:xfrm>
            <a:off x="4947343" y="355732"/>
            <a:ext cx="391838" cy="1049730"/>
          </a:xfrm>
          <a:prstGeom prst="roundRect">
            <a:avLst/>
          </a:prstGeom>
          <a:solidFill>
            <a:srgbClr val="FFFF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ounded Rectangle 19"/>
          <p:cNvSpPr/>
          <p:nvPr/>
        </p:nvSpPr>
        <p:spPr>
          <a:xfrm>
            <a:off x="4947343" y="1951484"/>
            <a:ext cx="524950" cy="1049730"/>
          </a:xfrm>
          <a:prstGeom prst="roundRect">
            <a:avLst/>
          </a:prstGeom>
          <a:solidFill>
            <a:srgbClr val="FFFF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21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/>
      <p:bldP spid="25" grpId="0"/>
      <p:bldP spid="27" grpId="0"/>
      <p:bldP spid="28" grpId="0"/>
      <p:bldP spid="4" grpId="0" animBg="1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Title: Balancing coefficients 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EB6ABE3-7826-4254-BB67-DB97A17F40FF}"/>
              </a:ext>
            </a:extLst>
          </p:cNvPr>
          <p:cNvSpPr txBox="1"/>
          <p:nvPr/>
        </p:nvSpPr>
        <p:spPr>
          <a:xfrm>
            <a:off x="394153" y="1700808"/>
            <a:ext cx="2202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dirty="0" smtClean="0">
                <a:solidFill>
                  <a:prstClr val="black"/>
                </a:solidFill>
                <a:latin typeface="Stencil" panose="040409050D0802020404" pitchFamily="82" charset="0"/>
              </a:rPr>
              <a:t>WORKED EXAMPLE</a:t>
            </a:r>
            <a:endParaRPr lang="en-GB" dirty="0">
              <a:solidFill>
                <a:prstClr val="black"/>
              </a:solidFill>
              <a:latin typeface="Stencil" panose="040409050D0802020404" pitchFamily="8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C2771A7D-F26C-46D5-BF1A-43186DF176D3}"/>
                  </a:ext>
                </a:extLst>
              </p:cNvPr>
              <p:cNvSpPr txBox="1"/>
              <p:nvPr/>
            </p:nvSpPr>
            <p:spPr>
              <a:xfrm>
                <a:off x="405241" y="2060864"/>
                <a:ext cx="23641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=23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2771A7D-F26C-46D5-BF1A-43186DF176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241" y="2060864"/>
                <a:ext cx="2364173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0DD160C2-61E9-4718-BD3F-46C037F95FFB}"/>
                  </a:ext>
                </a:extLst>
              </p:cNvPr>
              <p:cNvSpPr txBox="1"/>
              <p:nvPr/>
            </p:nvSpPr>
            <p:spPr>
              <a:xfrm>
                <a:off x="640526" y="2519163"/>
                <a:ext cx="19666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DD160C2-61E9-4718-BD3F-46C037F95F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526" y="2519163"/>
                <a:ext cx="1966629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375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51BFBD33-D124-448C-AAFF-E3C05AF03BC3}"/>
              </a:ext>
            </a:extLst>
          </p:cNvPr>
          <p:cNvCxnSpPr>
            <a:cxnSpLocks/>
          </p:cNvCxnSpPr>
          <p:nvPr/>
        </p:nvCxnSpPr>
        <p:spPr>
          <a:xfrm flipH="1">
            <a:off x="4902854" y="400110"/>
            <a:ext cx="0" cy="645789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C2771A7D-F26C-46D5-BF1A-43186DF176D3}"/>
                  </a:ext>
                </a:extLst>
              </p:cNvPr>
              <p:cNvSpPr txBox="1"/>
              <p:nvPr/>
            </p:nvSpPr>
            <p:spPr>
              <a:xfrm>
                <a:off x="1027792" y="476055"/>
                <a:ext cx="23641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=23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2771A7D-F26C-46D5-BF1A-43186DF176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0457" y="476055"/>
                <a:ext cx="2364172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EB6ABE3-7826-4254-BB67-DB97A17F40FF}"/>
              </a:ext>
            </a:extLst>
          </p:cNvPr>
          <p:cNvSpPr txBox="1"/>
          <p:nvPr/>
        </p:nvSpPr>
        <p:spPr>
          <a:xfrm>
            <a:off x="17261" y="30778"/>
            <a:ext cx="2202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dirty="0" smtClean="0">
                <a:solidFill>
                  <a:prstClr val="black"/>
                </a:solidFill>
                <a:latin typeface="Stencil" panose="040409050D0802020404" pitchFamily="82" charset="0"/>
              </a:rPr>
              <a:t>WORKED EXAMPLE</a:t>
            </a:r>
            <a:endParaRPr lang="en-GB" dirty="0">
              <a:solidFill>
                <a:prstClr val="black"/>
              </a:solidFill>
              <a:latin typeface="Stencil" panose="040409050D0802020404" pitchFamily="8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1BDF319F-4470-4418-BFEC-234A14ED64C8}"/>
              </a:ext>
            </a:extLst>
          </p:cNvPr>
          <p:cNvSpPr txBox="1"/>
          <p:nvPr/>
        </p:nvSpPr>
        <p:spPr>
          <a:xfrm>
            <a:off x="7689756" y="30778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dirty="0">
                <a:solidFill>
                  <a:prstClr val="black"/>
                </a:solidFill>
                <a:latin typeface="Stencil" panose="040409050D0802020404" pitchFamily="82" charset="0"/>
              </a:rPr>
              <a:t>YOUR TURN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0DD160C2-61E9-4718-BD3F-46C037F95FFB}"/>
                  </a:ext>
                </a:extLst>
              </p:cNvPr>
              <p:cNvSpPr txBox="1"/>
              <p:nvPr/>
            </p:nvSpPr>
            <p:spPr>
              <a:xfrm>
                <a:off x="1263077" y="934354"/>
                <a:ext cx="19666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DD160C2-61E9-4718-BD3F-46C037F95F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2218" y="934354"/>
                <a:ext cx="1966629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E3190AB6-91E2-4900-955C-A9582406D381}"/>
              </a:ext>
            </a:extLst>
          </p:cNvPr>
          <p:cNvSpPr/>
          <p:nvPr/>
        </p:nvSpPr>
        <p:spPr>
          <a:xfrm>
            <a:off x="3382739" y="1224186"/>
            <a:ext cx="345332" cy="626769"/>
          </a:xfrm>
          <a:custGeom>
            <a:avLst/>
            <a:gdLst>
              <a:gd name="connsiteX0" fmla="*/ 0 w 457209"/>
              <a:gd name="connsiteY0" fmla="*/ 0 h 701040"/>
              <a:gd name="connsiteX1" fmla="*/ 457200 w 457209"/>
              <a:gd name="connsiteY1" fmla="*/ 396240 h 701040"/>
              <a:gd name="connsiteX2" fmla="*/ 10160 w 457209"/>
              <a:gd name="connsiteY2" fmla="*/ 701040 h 701040"/>
              <a:gd name="connsiteX0" fmla="*/ 0 w 10160"/>
              <a:gd name="connsiteY0" fmla="*/ 0 h 701040"/>
              <a:gd name="connsiteX1" fmla="*/ 10160 w 10160"/>
              <a:gd name="connsiteY1" fmla="*/ 701040 h 701040"/>
              <a:gd name="connsiteX0" fmla="*/ 0 w 381295"/>
              <a:gd name="connsiteY0" fmla="*/ 0 h 701040"/>
              <a:gd name="connsiteX1" fmla="*/ 10160 w 381295"/>
              <a:gd name="connsiteY1" fmla="*/ 701040 h 701040"/>
              <a:gd name="connsiteX0" fmla="*/ 0 w 511836"/>
              <a:gd name="connsiteY0" fmla="*/ 0 h 701040"/>
              <a:gd name="connsiteX1" fmla="*/ 10160 w 511836"/>
              <a:gd name="connsiteY1" fmla="*/ 701040 h 701040"/>
              <a:gd name="connsiteX0" fmla="*/ 27940 w 517287"/>
              <a:gd name="connsiteY0" fmla="*/ 0 h 529590"/>
              <a:gd name="connsiteX1" fmla="*/ 0 w 517287"/>
              <a:gd name="connsiteY1" fmla="*/ 529590 h 529590"/>
              <a:gd name="connsiteX0" fmla="*/ 27940 w 346312"/>
              <a:gd name="connsiteY0" fmla="*/ 0 h 529590"/>
              <a:gd name="connsiteX1" fmla="*/ 0 w 346312"/>
              <a:gd name="connsiteY1" fmla="*/ 529590 h 529590"/>
              <a:gd name="connsiteX0" fmla="*/ 27940 w 348923"/>
              <a:gd name="connsiteY0" fmla="*/ 0 h 529753"/>
              <a:gd name="connsiteX1" fmla="*/ 0 w 348923"/>
              <a:gd name="connsiteY1" fmla="*/ 529590 h 529753"/>
              <a:gd name="connsiteX0" fmla="*/ 27940 w 286912"/>
              <a:gd name="connsiteY0" fmla="*/ 0 h 529732"/>
              <a:gd name="connsiteX1" fmla="*/ 0 w 286912"/>
              <a:gd name="connsiteY1" fmla="*/ 529590 h 529732"/>
              <a:gd name="connsiteX0" fmla="*/ 27940 w 387750"/>
              <a:gd name="connsiteY0" fmla="*/ 0 h 529805"/>
              <a:gd name="connsiteX1" fmla="*/ 0 w 387750"/>
              <a:gd name="connsiteY1" fmla="*/ 529590 h 529805"/>
              <a:gd name="connsiteX0" fmla="*/ 27940 w 474234"/>
              <a:gd name="connsiteY0" fmla="*/ 0 h 529740"/>
              <a:gd name="connsiteX1" fmla="*/ 0 w 474234"/>
              <a:gd name="connsiteY1" fmla="*/ 529590 h 529740"/>
              <a:gd name="connsiteX0" fmla="*/ 27940 w 462883"/>
              <a:gd name="connsiteY0" fmla="*/ 0 h 529805"/>
              <a:gd name="connsiteX1" fmla="*/ 0 w 462883"/>
              <a:gd name="connsiteY1" fmla="*/ 529590 h 52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2883" h="529805">
                <a:moveTo>
                  <a:pt x="27940" y="0"/>
                </a:moveTo>
                <a:cubicBezTo>
                  <a:pt x="788247" y="187960"/>
                  <a:pt x="401743" y="539750"/>
                  <a:pt x="0" y="529590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AF1AFF32-6A57-464F-9850-27826D032DD3}"/>
                  </a:ext>
                </a:extLst>
              </p:cNvPr>
              <p:cNvSpPr txBox="1"/>
              <p:nvPr/>
            </p:nvSpPr>
            <p:spPr>
              <a:xfrm>
                <a:off x="1044206" y="1674006"/>
                <a:ext cx="23641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=21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F1AFF32-6A57-464F-9850-27826D032D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237" y="1674006"/>
                <a:ext cx="2364172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3962A374-7A9B-412B-BF35-8077B954C62D}"/>
              </a:ext>
            </a:extLst>
          </p:cNvPr>
          <p:cNvSpPr txBox="1"/>
          <p:nvPr/>
        </p:nvSpPr>
        <p:spPr>
          <a:xfrm>
            <a:off x="3614325" y="1075205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>
                <a:solidFill>
                  <a:prstClr val="white">
                    <a:lumMod val="50000"/>
                  </a:prstClr>
                </a:solidFill>
              </a:rPr>
              <a:t>×3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xmlns="" id="{06F75080-3C5D-48D7-8CC8-1699169B1491}"/>
              </a:ext>
            </a:extLst>
          </p:cNvPr>
          <p:cNvSpPr/>
          <p:nvPr/>
        </p:nvSpPr>
        <p:spPr>
          <a:xfrm flipH="1">
            <a:off x="794284" y="1224186"/>
            <a:ext cx="346464" cy="626769"/>
          </a:xfrm>
          <a:custGeom>
            <a:avLst/>
            <a:gdLst>
              <a:gd name="connsiteX0" fmla="*/ 0 w 457209"/>
              <a:gd name="connsiteY0" fmla="*/ 0 h 701040"/>
              <a:gd name="connsiteX1" fmla="*/ 457200 w 457209"/>
              <a:gd name="connsiteY1" fmla="*/ 396240 h 701040"/>
              <a:gd name="connsiteX2" fmla="*/ 10160 w 457209"/>
              <a:gd name="connsiteY2" fmla="*/ 701040 h 701040"/>
              <a:gd name="connsiteX0" fmla="*/ 0 w 10160"/>
              <a:gd name="connsiteY0" fmla="*/ 0 h 701040"/>
              <a:gd name="connsiteX1" fmla="*/ 10160 w 10160"/>
              <a:gd name="connsiteY1" fmla="*/ 701040 h 701040"/>
              <a:gd name="connsiteX0" fmla="*/ 0 w 381295"/>
              <a:gd name="connsiteY0" fmla="*/ 0 h 701040"/>
              <a:gd name="connsiteX1" fmla="*/ 10160 w 381295"/>
              <a:gd name="connsiteY1" fmla="*/ 701040 h 701040"/>
              <a:gd name="connsiteX0" fmla="*/ 0 w 511836"/>
              <a:gd name="connsiteY0" fmla="*/ 0 h 701040"/>
              <a:gd name="connsiteX1" fmla="*/ 10160 w 511836"/>
              <a:gd name="connsiteY1" fmla="*/ 701040 h 701040"/>
              <a:gd name="connsiteX0" fmla="*/ 27940 w 517287"/>
              <a:gd name="connsiteY0" fmla="*/ 0 h 529590"/>
              <a:gd name="connsiteX1" fmla="*/ 0 w 517287"/>
              <a:gd name="connsiteY1" fmla="*/ 529590 h 529590"/>
              <a:gd name="connsiteX0" fmla="*/ 27940 w 346312"/>
              <a:gd name="connsiteY0" fmla="*/ 0 h 529590"/>
              <a:gd name="connsiteX1" fmla="*/ 0 w 346312"/>
              <a:gd name="connsiteY1" fmla="*/ 529590 h 529590"/>
              <a:gd name="connsiteX0" fmla="*/ 27940 w 348923"/>
              <a:gd name="connsiteY0" fmla="*/ 0 h 529753"/>
              <a:gd name="connsiteX1" fmla="*/ 0 w 348923"/>
              <a:gd name="connsiteY1" fmla="*/ 529590 h 529753"/>
              <a:gd name="connsiteX0" fmla="*/ 27940 w 286912"/>
              <a:gd name="connsiteY0" fmla="*/ 0 h 529732"/>
              <a:gd name="connsiteX1" fmla="*/ 0 w 286912"/>
              <a:gd name="connsiteY1" fmla="*/ 529590 h 529732"/>
              <a:gd name="connsiteX0" fmla="*/ 27940 w 387750"/>
              <a:gd name="connsiteY0" fmla="*/ 0 h 529805"/>
              <a:gd name="connsiteX1" fmla="*/ 0 w 387750"/>
              <a:gd name="connsiteY1" fmla="*/ 529590 h 529805"/>
              <a:gd name="connsiteX0" fmla="*/ 27940 w 474234"/>
              <a:gd name="connsiteY0" fmla="*/ 0 h 529740"/>
              <a:gd name="connsiteX1" fmla="*/ 0 w 474234"/>
              <a:gd name="connsiteY1" fmla="*/ 529590 h 529740"/>
              <a:gd name="connsiteX0" fmla="*/ 27940 w 462883"/>
              <a:gd name="connsiteY0" fmla="*/ 0 h 529805"/>
              <a:gd name="connsiteX1" fmla="*/ 0 w 462883"/>
              <a:gd name="connsiteY1" fmla="*/ 529590 h 52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2883" h="529805">
                <a:moveTo>
                  <a:pt x="27940" y="0"/>
                </a:moveTo>
                <a:cubicBezTo>
                  <a:pt x="788247" y="187960"/>
                  <a:pt x="401743" y="539750"/>
                  <a:pt x="0" y="529590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969CFD5F-B4B0-4098-A29D-D7F40B87B78E}"/>
              </a:ext>
            </a:extLst>
          </p:cNvPr>
          <p:cNvSpPr txBox="1"/>
          <p:nvPr/>
        </p:nvSpPr>
        <p:spPr>
          <a:xfrm>
            <a:off x="379838" y="1086342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>
                <a:solidFill>
                  <a:prstClr val="white">
                    <a:lumMod val="50000"/>
                  </a:prstClr>
                </a:solidFill>
              </a:rPr>
              <a:t>×3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CA529493-3455-4679-85CE-58C22F2CD89C}"/>
              </a:ext>
            </a:extLst>
          </p:cNvPr>
          <p:cNvCxnSpPr>
            <a:cxnSpLocks/>
          </p:cNvCxnSpPr>
          <p:nvPr/>
        </p:nvCxnSpPr>
        <p:spPr>
          <a:xfrm flipV="1">
            <a:off x="1542038" y="1143645"/>
            <a:ext cx="1688123" cy="124410"/>
          </a:xfrm>
          <a:prstGeom prst="line">
            <a:avLst/>
          </a:prstGeom>
          <a:ln w="571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16A0E2D8-B6A9-4310-8CB6-E8921A3167DC}"/>
              </a:ext>
            </a:extLst>
          </p:cNvPr>
          <p:cNvCxnSpPr>
            <a:cxnSpLocks/>
          </p:cNvCxnSpPr>
          <p:nvPr/>
        </p:nvCxnSpPr>
        <p:spPr>
          <a:xfrm>
            <a:off x="1332914" y="2205697"/>
            <a:ext cx="1951892" cy="0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677802CF-E6A3-43AB-A18E-4C17F7DC7C5F}"/>
              </a:ext>
            </a:extLst>
          </p:cNvPr>
          <p:cNvSpPr txBox="1"/>
          <p:nvPr/>
        </p:nvSpPr>
        <p:spPr>
          <a:xfrm>
            <a:off x="67644" y="1812876"/>
            <a:ext cx="8688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1600" dirty="0">
                <a:solidFill>
                  <a:prstClr val="white">
                    <a:lumMod val="50000"/>
                  </a:prstClr>
                </a:solidFill>
              </a:rPr>
              <a:t>subtract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416BEA4E-0581-4406-8469-253D461F00C3}"/>
                  </a:ext>
                </a:extLst>
              </p:cNvPr>
              <p:cNvSpPr txBox="1"/>
              <p:nvPr/>
            </p:nvSpPr>
            <p:spPr>
              <a:xfrm>
                <a:off x="1892088" y="2202644"/>
                <a:ext cx="1337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16BEA4E-0581-4406-8469-253D461F0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1239" y="2202644"/>
                <a:ext cx="1337739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B2733030-B560-4906-9627-49047A36496B}"/>
                  </a:ext>
                </a:extLst>
              </p:cNvPr>
              <p:cNvSpPr txBox="1"/>
              <p:nvPr/>
            </p:nvSpPr>
            <p:spPr>
              <a:xfrm>
                <a:off x="2081652" y="2660943"/>
                <a:ext cx="11389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2733030-B560-4906-9627-49047A364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035" y="2660943"/>
                <a:ext cx="1138965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xmlns="" id="{D5687DB3-AE0D-478F-B6C9-96BF1242563B}"/>
                  </a:ext>
                </a:extLst>
              </p:cNvPr>
              <p:cNvSpPr txBox="1"/>
              <p:nvPr/>
            </p:nvSpPr>
            <p:spPr>
              <a:xfrm>
                <a:off x="737394" y="3409389"/>
                <a:ext cx="26545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+6(1)=21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5687DB3-AE0D-478F-B6C9-96BF12425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056" y="3409389"/>
                <a:ext cx="2654573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3D72AB3D-EA2B-4C7C-B369-CF884C0745C8}"/>
                  </a:ext>
                </a:extLst>
              </p:cNvPr>
              <p:cNvSpPr txBox="1"/>
              <p:nvPr/>
            </p:nvSpPr>
            <p:spPr>
              <a:xfrm>
                <a:off x="1234323" y="3867688"/>
                <a:ext cx="21576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+6=21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D72AB3D-EA2B-4C7C-B369-CF884C074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6987" y="3867688"/>
                <a:ext cx="2157642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xmlns="" id="{38FC433D-8B35-4019-A498-CF657A8E9D98}"/>
                  </a:ext>
                </a:extLst>
              </p:cNvPr>
              <p:cNvSpPr txBox="1"/>
              <p:nvPr/>
            </p:nvSpPr>
            <p:spPr>
              <a:xfrm>
                <a:off x="1860329" y="4325987"/>
                <a:ext cx="153163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8FC433D-8B35-4019-A498-CF657A8E9D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2992" y="4325987"/>
                <a:ext cx="153163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xmlns="" id="{F02F57AE-C2BC-412C-8EA8-152362020385}"/>
                  </a:ext>
                </a:extLst>
              </p:cNvPr>
              <p:cNvSpPr txBox="1"/>
              <p:nvPr/>
            </p:nvSpPr>
            <p:spPr>
              <a:xfrm>
                <a:off x="2071205" y="4784287"/>
                <a:ext cx="11340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02F57AE-C2BC-412C-8EA8-1523620203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3441" y="4784287"/>
                <a:ext cx="1138965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Star: 5 Points 49">
            <a:extLst>
              <a:ext uri="{FF2B5EF4-FFF2-40B4-BE49-F238E27FC236}">
                <a16:creationId xmlns:a16="http://schemas.microsoft.com/office/drawing/2014/main" xmlns="" id="{618C664D-8E07-4EC1-87AF-CA003AEA1E17}"/>
              </a:ext>
            </a:extLst>
          </p:cNvPr>
          <p:cNvSpPr/>
          <p:nvPr/>
        </p:nvSpPr>
        <p:spPr>
          <a:xfrm>
            <a:off x="929732" y="1808970"/>
            <a:ext cx="275943" cy="298938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GB" sz="1950" dirty="0" err="1">
              <a:solidFill>
                <a:prstClr val="black"/>
              </a:solidFill>
            </a:endParaRPr>
          </a:p>
        </p:txBody>
      </p:sp>
      <p:sp>
        <p:nvSpPr>
          <p:cNvPr id="51" name="Star: 5 Points 50">
            <a:extLst>
              <a:ext uri="{FF2B5EF4-FFF2-40B4-BE49-F238E27FC236}">
                <a16:creationId xmlns:a16="http://schemas.microsoft.com/office/drawing/2014/main" xmlns="" id="{B958E913-5E7B-40FC-9EFF-F8ECCB19E6D6}"/>
              </a:ext>
            </a:extLst>
          </p:cNvPr>
          <p:cNvSpPr/>
          <p:nvPr/>
        </p:nvSpPr>
        <p:spPr>
          <a:xfrm>
            <a:off x="585984" y="3508132"/>
            <a:ext cx="275943" cy="298938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GB" sz="1950" dirty="0" err="1">
              <a:solidFill>
                <a:prstClr val="black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C14D09F6-F630-4641-9D35-90B7AA902FC8}"/>
              </a:ext>
            </a:extLst>
          </p:cNvPr>
          <p:cNvSpPr txBox="1"/>
          <p:nvPr/>
        </p:nvSpPr>
        <p:spPr>
          <a:xfrm>
            <a:off x="3595826" y="4739057"/>
            <a:ext cx="10500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1600" dirty="0">
                <a:solidFill>
                  <a:prstClr val="white">
                    <a:lumMod val="50000"/>
                  </a:prstClr>
                </a:solidFill>
              </a:rPr>
              <a:t>How can </a:t>
            </a:r>
          </a:p>
          <a:p>
            <a:pPr algn="ctr" defTabSz="457200"/>
            <a:r>
              <a:rPr lang="en-GB" sz="1600" dirty="0">
                <a:solidFill>
                  <a:prstClr val="white">
                    <a:lumMod val="50000"/>
                  </a:prstClr>
                </a:solidFill>
              </a:rPr>
              <a:t>we check?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1A062997-E860-4823-A464-96A50AF2CC4B}"/>
                  </a:ext>
                </a:extLst>
              </p:cNvPr>
              <p:cNvSpPr txBox="1"/>
              <p:nvPr/>
            </p:nvSpPr>
            <p:spPr>
              <a:xfrm>
                <a:off x="5978537" y="476055"/>
                <a:ext cx="23641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A062997-E860-4823-A464-96A50AF2CC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3764" y="476055"/>
                <a:ext cx="2364172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9A54A0A6-46C3-4905-B298-43B1016698B5}"/>
                  </a:ext>
                </a:extLst>
              </p:cNvPr>
              <p:cNvSpPr txBox="1"/>
              <p:nvPr/>
            </p:nvSpPr>
            <p:spPr>
              <a:xfrm>
                <a:off x="6213822" y="934354"/>
                <a:ext cx="19666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A54A0A6-46C3-4905-B298-43B1016698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525" y="934354"/>
                <a:ext cx="1966629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Freeform: Shape 38">
            <a:extLst>
              <a:ext uri="{FF2B5EF4-FFF2-40B4-BE49-F238E27FC236}">
                <a16:creationId xmlns:a16="http://schemas.microsoft.com/office/drawing/2014/main" xmlns="" id="{43CDC198-36A5-456B-BE09-62DA2C40CF61}"/>
              </a:ext>
            </a:extLst>
          </p:cNvPr>
          <p:cNvSpPr/>
          <p:nvPr/>
        </p:nvSpPr>
        <p:spPr>
          <a:xfrm>
            <a:off x="8333484" y="1224186"/>
            <a:ext cx="345332" cy="626769"/>
          </a:xfrm>
          <a:custGeom>
            <a:avLst/>
            <a:gdLst>
              <a:gd name="connsiteX0" fmla="*/ 0 w 457209"/>
              <a:gd name="connsiteY0" fmla="*/ 0 h 701040"/>
              <a:gd name="connsiteX1" fmla="*/ 457200 w 457209"/>
              <a:gd name="connsiteY1" fmla="*/ 396240 h 701040"/>
              <a:gd name="connsiteX2" fmla="*/ 10160 w 457209"/>
              <a:gd name="connsiteY2" fmla="*/ 701040 h 701040"/>
              <a:gd name="connsiteX0" fmla="*/ 0 w 10160"/>
              <a:gd name="connsiteY0" fmla="*/ 0 h 701040"/>
              <a:gd name="connsiteX1" fmla="*/ 10160 w 10160"/>
              <a:gd name="connsiteY1" fmla="*/ 701040 h 701040"/>
              <a:gd name="connsiteX0" fmla="*/ 0 w 381295"/>
              <a:gd name="connsiteY0" fmla="*/ 0 h 701040"/>
              <a:gd name="connsiteX1" fmla="*/ 10160 w 381295"/>
              <a:gd name="connsiteY1" fmla="*/ 701040 h 701040"/>
              <a:gd name="connsiteX0" fmla="*/ 0 w 511836"/>
              <a:gd name="connsiteY0" fmla="*/ 0 h 701040"/>
              <a:gd name="connsiteX1" fmla="*/ 10160 w 511836"/>
              <a:gd name="connsiteY1" fmla="*/ 701040 h 701040"/>
              <a:gd name="connsiteX0" fmla="*/ 27940 w 517287"/>
              <a:gd name="connsiteY0" fmla="*/ 0 h 529590"/>
              <a:gd name="connsiteX1" fmla="*/ 0 w 517287"/>
              <a:gd name="connsiteY1" fmla="*/ 529590 h 529590"/>
              <a:gd name="connsiteX0" fmla="*/ 27940 w 346312"/>
              <a:gd name="connsiteY0" fmla="*/ 0 h 529590"/>
              <a:gd name="connsiteX1" fmla="*/ 0 w 346312"/>
              <a:gd name="connsiteY1" fmla="*/ 529590 h 529590"/>
              <a:gd name="connsiteX0" fmla="*/ 27940 w 348923"/>
              <a:gd name="connsiteY0" fmla="*/ 0 h 529753"/>
              <a:gd name="connsiteX1" fmla="*/ 0 w 348923"/>
              <a:gd name="connsiteY1" fmla="*/ 529590 h 529753"/>
              <a:gd name="connsiteX0" fmla="*/ 27940 w 286912"/>
              <a:gd name="connsiteY0" fmla="*/ 0 h 529732"/>
              <a:gd name="connsiteX1" fmla="*/ 0 w 286912"/>
              <a:gd name="connsiteY1" fmla="*/ 529590 h 529732"/>
              <a:gd name="connsiteX0" fmla="*/ 27940 w 387750"/>
              <a:gd name="connsiteY0" fmla="*/ 0 h 529805"/>
              <a:gd name="connsiteX1" fmla="*/ 0 w 387750"/>
              <a:gd name="connsiteY1" fmla="*/ 529590 h 529805"/>
              <a:gd name="connsiteX0" fmla="*/ 27940 w 474234"/>
              <a:gd name="connsiteY0" fmla="*/ 0 h 529740"/>
              <a:gd name="connsiteX1" fmla="*/ 0 w 474234"/>
              <a:gd name="connsiteY1" fmla="*/ 529590 h 529740"/>
              <a:gd name="connsiteX0" fmla="*/ 27940 w 462883"/>
              <a:gd name="connsiteY0" fmla="*/ 0 h 529805"/>
              <a:gd name="connsiteX1" fmla="*/ 0 w 462883"/>
              <a:gd name="connsiteY1" fmla="*/ 529590 h 52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2883" h="529805">
                <a:moveTo>
                  <a:pt x="27940" y="0"/>
                </a:moveTo>
                <a:cubicBezTo>
                  <a:pt x="788247" y="187960"/>
                  <a:pt x="401743" y="539750"/>
                  <a:pt x="0" y="529590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F148E3CD-E56B-4512-8411-DE2E3D5F9157}"/>
                  </a:ext>
                </a:extLst>
              </p:cNvPr>
              <p:cNvSpPr txBox="1"/>
              <p:nvPr/>
            </p:nvSpPr>
            <p:spPr>
              <a:xfrm>
                <a:off x="5994951" y="1674006"/>
                <a:ext cx="23641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148E3CD-E56B-4512-8411-DE2E3D5F91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1544" y="1674006"/>
                <a:ext cx="2364172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2C870FF2-CB29-4DEE-9A1E-A09C770E91CC}"/>
              </a:ext>
            </a:extLst>
          </p:cNvPr>
          <p:cNvSpPr txBox="1"/>
          <p:nvPr/>
        </p:nvSpPr>
        <p:spPr>
          <a:xfrm>
            <a:off x="8565070" y="1075205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>
                <a:solidFill>
                  <a:prstClr val="white">
                    <a:lumMod val="50000"/>
                  </a:prstClr>
                </a:solidFill>
              </a:rPr>
              <a:t>×2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xmlns="" id="{3F1D581B-133A-4593-B7B7-6CBE92E906AD}"/>
              </a:ext>
            </a:extLst>
          </p:cNvPr>
          <p:cNvSpPr/>
          <p:nvPr/>
        </p:nvSpPr>
        <p:spPr>
          <a:xfrm flipH="1">
            <a:off x="5745029" y="1224186"/>
            <a:ext cx="346464" cy="626769"/>
          </a:xfrm>
          <a:custGeom>
            <a:avLst/>
            <a:gdLst>
              <a:gd name="connsiteX0" fmla="*/ 0 w 457209"/>
              <a:gd name="connsiteY0" fmla="*/ 0 h 701040"/>
              <a:gd name="connsiteX1" fmla="*/ 457200 w 457209"/>
              <a:gd name="connsiteY1" fmla="*/ 396240 h 701040"/>
              <a:gd name="connsiteX2" fmla="*/ 10160 w 457209"/>
              <a:gd name="connsiteY2" fmla="*/ 701040 h 701040"/>
              <a:gd name="connsiteX0" fmla="*/ 0 w 10160"/>
              <a:gd name="connsiteY0" fmla="*/ 0 h 701040"/>
              <a:gd name="connsiteX1" fmla="*/ 10160 w 10160"/>
              <a:gd name="connsiteY1" fmla="*/ 701040 h 701040"/>
              <a:gd name="connsiteX0" fmla="*/ 0 w 381295"/>
              <a:gd name="connsiteY0" fmla="*/ 0 h 701040"/>
              <a:gd name="connsiteX1" fmla="*/ 10160 w 381295"/>
              <a:gd name="connsiteY1" fmla="*/ 701040 h 701040"/>
              <a:gd name="connsiteX0" fmla="*/ 0 w 511836"/>
              <a:gd name="connsiteY0" fmla="*/ 0 h 701040"/>
              <a:gd name="connsiteX1" fmla="*/ 10160 w 511836"/>
              <a:gd name="connsiteY1" fmla="*/ 701040 h 701040"/>
              <a:gd name="connsiteX0" fmla="*/ 27940 w 517287"/>
              <a:gd name="connsiteY0" fmla="*/ 0 h 529590"/>
              <a:gd name="connsiteX1" fmla="*/ 0 w 517287"/>
              <a:gd name="connsiteY1" fmla="*/ 529590 h 529590"/>
              <a:gd name="connsiteX0" fmla="*/ 27940 w 346312"/>
              <a:gd name="connsiteY0" fmla="*/ 0 h 529590"/>
              <a:gd name="connsiteX1" fmla="*/ 0 w 346312"/>
              <a:gd name="connsiteY1" fmla="*/ 529590 h 529590"/>
              <a:gd name="connsiteX0" fmla="*/ 27940 w 348923"/>
              <a:gd name="connsiteY0" fmla="*/ 0 h 529753"/>
              <a:gd name="connsiteX1" fmla="*/ 0 w 348923"/>
              <a:gd name="connsiteY1" fmla="*/ 529590 h 529753"/>
              <a:gd name="connsiteX0" fmla="*/ 27940 w 286912"/>
              <a:gd name="connsiteY0" fmla="*/ 0 h 529732"/>
              <a:gd name="connsiteX1" fmla="*/ 0 w 286912"/>
              <a:gd name="connsiteY1" fmla="*/ 529590 h 529732"/>
              <a:gd name="connsiteX0" fmla="*/ 27940 w 387750"/>
              <a:gd name="connsiteY0" fmla="*/ 0 h 529805"/>
              <a:gd name="connsiteX1" fmla="*/ 0 w 387750"/>
              <a:gd name="connsiteY1" fmla="*/ 529590 h 529805"/>
              <a:gd name="connsiteX0" fmla="*/ 27940 w 474234"/>
              <a:gd name="connsiteY0" fmla="*/ 0 h 529740"/>
              <a:gd name="connsiteX1" fmla="*/ 0 w 474234"/>
              <a:gd name="connsiteY1" fmla="*/ 529590 h 529740"/>
              <a:gd name="connsiteX0" fmla="*/ 27940 w 462883"/>
              <a:gd name="connsiteY0" fmla="*/ 0 h 529805"/>
              <a:gd name="connsiteX1" fmla="*/ 0 w 462883"/>
              <a:gd name="connsiteY1" fmla="*/ 529590 h 52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2883" h="529805">
                <a:moveTo>
                  <a:pt x="27940" y="0"/>
                </a:moveTo>
                <a:cubicBezTo>
                  <a:pt x="788247" y="187960"/>
                  <a:pt x="401743" y="539750"/>
                  <a:pt x="0" y="529590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F2BCF8BB-1FBD-4BF0-BF20-A9A3743C9DE5}"/>
              </a:ext>
            </a:extLst>
          </p:cNvPr>
          <p:cNvSpPr txBox="1"/>
          <p:nvPr/>
        </p:nvSpPr>
        <p:spPr>
          <a:xfrm>
            <a:off x="5330583" y="1086342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>
                <a:solidFill>
                  <a:prstClr val="white">
                    <a:lumMod val="50000"/>
                  </a:prstClr>
                </a:solidFill>
              </a:rPr>
              <a:t>×2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xmlns="" id="{2D08DCBF-E561-4E5A-91A2-9980BC811AE1}"/>
              </a:ext>
            </a:extLst>
          </p:cNvPr>
          <p:cNvCxnSpPr>
            <a:cxnSpLocks/>
          </p:cNvCxnSpPr>
          <p:nvPr/>
        </p:nvCxnSpPr>
        <p:spPr>
          <a:xfrm flipV="1">
            <a:off x="6435971" y="1117268"/>
            <a:ext cx="1688123" cy="124410"/>
          </a:xfrm>
          <a:prstGeom prst="line">
            <a:avLst/>
          </a:prstGeom>
          <a:ln w="571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xmlns="" id="{4E1E589F-0967-4849-BFB9-A9B6AE760004}"/>
              </a:ext>
            </a:extLst>
          </p:cNvPr>
          <p:cNvCxnSpPr>
            <a:cxnSpLocks/>
          </p:cNvCxnSpPr>
          <p:nvPr/>
        </p:nvCxnSpPr>
        <p:spPr>
          <a:xfrm>
            <a:off x="6283659" y="2205697"/>
            <a:ext cx="1951892" cy="0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9C72C2A5-C3DC-4E5C-832B-AD6F7782A3A1}"/>
              </a:ext>
            </a:extLst>
          </p:cNvPr>
          <p:cNvSpPr txBox="1"/>
          <p:nvPr/>
        </p:nvSpPr>
        <p:spPr>
          <a:xfrm>
            <a:off x="5018389" y="1812876"/>
            <a:ext cx="8688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1600" dirty="0">
                <a:solidFill>
                  <a:prstClr val="white">
                    <a:lumMod val="50000"/>
                  </a:prstClr>
                </a:solidFill>
              </a:rPr>
              <a:t>subtract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xmlns="" id="{CD5110B8-F235-4F2B-888F-E64BE3F6AEB6}"/>
                  </a:ext>
                </a:extLst>
              </p:cNvPr>
              <p:cNvSpPr txBox="1"/>
              <p:nvPr/>
            </p:nvSpPr>
            <p:spPr>
              <a:xfrm>
                <a:off x="7041607" y="2202644"/>
                <a:ext cx="11389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D5110B8-F235-4F2B-888F-E64BE3F6AE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320" y="2202644"/>
                <a:ext cx="1138965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id="{EAF3AAB9-A4F4-4E25-B437-064B4507FB1A}"/>
                  </a:ext>
                </a:extLst>
              </p:cNvPr>
              <p:cNvSpPr txBox="1"/>
              <p:nvPr/>
            </p:nvSpPr>
            <p:spPr>
              <a:xfrm>
                <a:off x="5688139" y="3409389"/>
                <a:ext cx="26545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+4(2)=16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EAF3AAB9-A4F4-4E25-B437-064B4507FB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3363" y="3409389"/>
                <a:ext cx="2654573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xmlns="" id="{8E0F6B4E-136D-4C4B-B0F6-4FC285ADD997}"/>
                  </a:ext>
                </a:extLst>
              </p:cNvPr>
              <p:cNvSpPr txBox="1"/>
              <p:nvPr/>
            </p:nvSpPr>
            <p:spPr>
              <a:xfrm>
                <a:off x="6185068" y="3867688"/>
                <a:ext cx="21576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+8=16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8E0F6B4E-136D-4C4B-B0F6-4FC285ADD9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0294" y="3867688"/>
                <a:ext cx="2157642" cy="52322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xmlns="" id="{87AAE4A8-FF83-436A-A3BD-86D12CF1DEE6}"/>
                  </a:ext>
                </a:extLst>
              </p:cNvPr>
              <p:cNvSpPr txBox="1"/>
              <p:nvPr/>
            </p:nvSpPr>
            <p:spPr>
              <a:xfrm>
                <a:off x="6831295" y="4325987"/>
                <a:ext cx="13328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87AAE4A8-FF83-436A-A3BD-86D12CF1DE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641" y="4325987"/>
                <a:ext cx="1332865" cy="52322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xmlns="" id="{026972C2-E7A5-47BF-BEE6-ED64FF674221}"/>
                  </a:ext>
                </a:extLst>
              </p:cNvPr>
              <p:cNvSpPr txBox="1"/>
              <p:nvPr/>
            </p:nvSpPr>
            <p:spPr>
              <a:xfrm>
                <a:off x="7021950" y="4784287"/>
                <a:ext cx="11340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026972C2-E7A5-47BF-BEE6-ED64FF6742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748" y="4784287"/>
                <a:ext cx="1138965" cy="52322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Star: 5 Points 66">
            <a:extLst>
              <a:ext uri="{FF2B5EF4-FFF2-40B4-BE49-F238E27FC236}">
                <a16:creationId xmlns:a16="http://schemas.microsoft.com/office/drawing/2014/main" xmlns="" id="{92F86743-FB44-4B62-BFF2-34F22095C780}"/>
              </a:ext>
            </a:extLst>
          </p:cNvPr>
          <p:cNvSpPr/>
          <p:nvPr/>
        </p:nvSpPr>
        <p:spPr>
          <a:xfrm>
            <a:off x="5880477" y="1808970"/>
            <a:ext cx="275943" cy="298938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GB" sz="1950" dirty="0" err="1">
              <a:solidFill>
                <a:prstClr val="black"/>
              </a:solidFill>
            </a:endParaRPr>
          </a:p>
        </p:txBody>
      </p:sp>
      <p:sp>
        <p:nvSpPr>
          <p:cNvPr id="68" name="Star: 5 Points 67">
            <a:extLst>
              <a:ext uri="{FF2B5EF4-FFF2-40B4-BE49-F238E27FC236}">
                <a16:creationId xmlns:a16="http://schemas.microsoft.com/office/drawing/2014/main" xmlns="" id="{541853DF-81D2-44AA-AD74-3616FEFEB8C0}"/>
              </a:ext>
            </a:extLst>
          </p:cNvPr>
          <p:cNvSpPr/>
          <p:nvPr/>
        </p:nvSpPr>
        <p:spPr>
          <a:xfrm>
            <a:off x="5558201" y="3521530"/>
            <a:ext cx="275943" cy="298938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GB" sz="1950" dirty="0" err="1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35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1" grpId="0"/>
      <p:bldP spid="52" grpId="0"/>
      <p:bldP spid="53" grpId="0" animBg="1"/>
      <p:bldP spid="55" grpId="0"/>
      <p:bldP spid="59" grpId="0"/>
      <p:bldP spid="60" grpId="0"/>
      <p:bldP spid="63" grpId="0"/>
      <p:bldP spid="64" grpId="0"/>
      <p:bldP spid="65" grpId="0"/>
      <p:bldP spid="66" grpId="0"/>
      <p:bldP spid="67" grpId="0" animBg="1"/>
      <p:bldP spid="6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51BFBD33-D124-448C-AAFF-E3C05AF03BC3}"/>
              </a:ext>
            </a:extLst>
          </p:cNvPr>
          <p:cNvCxnSpPr>
            <a:cxnSpLocks/>
          </p:cNvCxnSpPr>
          <p:nvPr/>
        </p:nvCxnSpPr>
        <p:spPr>
          <a:xfrm flipH="1">
            <a:off x="4902854" y="400110"/>
            <a:ext cx="0" cy="645789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C2771A7D-F26C-46D5-BF1A-43186DF176D3}"/>
                  </a:ext>
                </a:extLst>
              </p:cNvPr>
              <p:cNvSpPr txBox="1"/>
              <p:nvPr/>
            </p:nvSpPr>
            <p:spPr>
              <a:xfrm>
                <a:off x="1027792" y="476055"/>
                <a:ext cx="23641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=23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2771A7D-F26C-46D5-BF1A-43186DF176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0457" y="476055"/>
                <a:ext cx="2364172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EB6ABE3-7826-4254-BB67-DB97A17F40FF}"/>
              </a:ext>
            </a:extLst>
          </p:cNvPr>
          <p:cNvSpPr txBox="1"/>
          <p:nvPr/>
        </p:nvSpPr>
        <p:spPr>
          <a:xfrm>
            <a:off x="43600" y="30778"/>
            <a:ext cx="2202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dirty="0" smtClean="0">
                <a:solidFill>
                  <a:prstClr val="black"/>
                </a:solidFill>
                <a:latin typeface="Stencil" panose="040409050D0802020404" pitchFamily="82" charset="0"/>
              </a:rPr>
              <a:t>WORKED Example</a:t>
            </a:r>
            <a:endParaRPr lang="en-GB" dirty="0">
              <a:solidFill>
                <a:prstClr val="black"/>
              </a:solidFill>
              <a:latin typeface="Stencil" panose="040409050D0802020404" pitchFamily="8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1BDF319F-4470-4418-BFEC-234A14ED64C8}"/>
              </a:ext>
            </a:extLst>
          </p:cNvPr>
          <p:cNvSpPr txBox="1"/>
          <p:nvPr/>
        </p:nvSpPr>
        <p:spPr>
          <a:xfrm>
            <a:off x="6831295" y="64595"/>
            <a:ext cx="2186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dirty="0">
                <a:solidFill>
                  <a:prstClr val="black"/>
                </a:solidFill>
                <a:latin typeface="Stencil" panose="040409050D0802020404" pitchFamily="82" charset="0"/>
              </a:rPr>
              <a:t>YOUR </a:t>
            </a:r>
            <a:r>
              <a:rPr lang="en-GB" dirty="0" smtClean="0">
                <a:solidFill>
                  <a:prstClr val="black"/>
                </a:solidFill>
                <a:latin typeface="Stencil" panose="040409050D0802020404" pitchFamily="82" charset="0"/>
              </a:rPr>
              <a:t>TURN again</a:t>
            </a:r>
            <a:endParaRPr lang="en-GB" dirty="0">
              <a:solidFill>
                <a:prstClr val="black"/>
              </a:solidFill>
              <a:latin typeface="Stencil" panose="040409050D0802020404" pitchFamily="8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0DD160C2-61E9-4718-BD3F-46C037F95FFB}"/>
                  </a:ext>
                </a:extLst>
              </p:cNvPr>
              <p:cNvSpPr txBox="1"/>
              <p:nvPr/>
            </p:nvSpPr>
            <p:spPr>
              <a:xfrm>
                <a:off x="1263077" y="934354"/>
                <a:ext cx="19666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DD160C2-61E9-4718-BD3F-46C037F95F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2218" y="934354"/>
                <a:ext cx="1966629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E3190AB6-91E2-4900-955C-A9582406D381}"/>
              </a:ext>
            </a:extLst>
          </p:cNvPr>
          <p:cNvSpPr/>
          <p:nvPr/>
        </p:nvSpPr>
        <p:spPr>
          <a:xfrm>
            <a:off x="3382739" y="1224186"/>
            <a:ext cx="345332" cy="626769"/>
          </a:xfrm>
          <a:custGeom>
            <a:avLst/>
            <a:gdLst>
              <a:gd name="connsiteX0" fmla="*/ 0 w 457209"/>
              <a:gd name="connsiteY0" fmla="*/ 0 h 701040"/>
              <a:gd name="connsiteX1" fmla="*/ 457200 w 457209"/>
              <a:gd name="connsiteY1" fmla="*/ 396240 h 701040"/>
              <a:gd name="connsiteX2" fmla="*/ 10160 w 457209"/>
              <a:gd name="connsiteY2" fmla="*/ 701040 h 701040"/>
              <a:gd name="connsiteX0" fmla="*/ 0 w 10160"/>
              <a:gd name="connsiteY0" fmla="*/ 0 h 701040"/>
              <a:gd name="connsiteX1" fmla="*/ 10160 w 10160"/>
              <a:gd name="connsiteY1" fmla="*/ 701040 h 701040"/>
              <a:gd name="connsiteX0" fmla="*/ 0 w 381295"/>
              <a:gd name="connsiteY0" fmla="*/ 0 h 701040"/>
              <a:gd name="connsiteX1" fmla="*/ 10160 w 381295"/>
              <a:gd name="connsiteY1" fmla="*/ 701040 h 701040"/>
              <a:gd name="connsiteX0" fmla="*/ 0 w 511836"/>
              <a:gd name="connsiteY0" fmla="*/ 0 h 701040"/>
              <a:gd name="connsiteX1" fmla="*/ 10160 w 511836"/>
              <a:gd name="connsiteY1" fmla="*/ 701040 h 701040"/>
              <a:gd name="connsiteX0" fmla="*/ 27940 w 517287"/>
              <a:gd name="connsiteY0" fmla="*/ 0 h 529590"/>
              <a:gd name="connsiteX1" fmla="*/ 0 w 517287"/>
              <a:gd name="connsiteY1" fmla="*/ 529590 h 529590"/>
              <a:gd name="connsiteX0" fmla="*/ 27940 w 346312"/>
              <a:gd name="connsiteY0" fmla="*/ 0 h 529590"/>
              <a:gd name="connsiteX1" fmla="*/ 0 w 346312"/>
              <a:gd name="connsiteY1" fmla="*/ 529590 h 529590"/>
              <a:gd name="connsiteX0" fmla="*/ 27940 w 348923"/>
              <a:gd name="connsiteY0" fmla="*/ 0 h 529753"/>
              <a:gd name="connsiteX1" fmla="*/ 0 w 348923"/>
              <a:gd name="connsiteY1" fmla="*/ 529590 h 529753"/>
              <a:gd name="connsiteX0" fmla="*/ 27940 w 286912"/>
              <a:gd name="connsiteY0" fmla="*/ 0 h 529732"/>
              <a:gd name="connsiteX1" fmla="*/ 0 w 286912"/>
              <a:gd name="connsiteY1" fmla="*/ 529590 h 529732"/>
              <a:gd name="connsiteX0" fmla="*/ 27940 w 387750"/>
              <a:gd name="connsiteY0" fmla="*/ 0 h 529805"/>
              <a:gd name="connsiteX1" fmla="*/ 0 w 387750"/>
              <a:gd name="connsiteY1" fmla="*/ 529590 h 529805"/>
              <a:gd name="connsiteX0" fmla="*/ 27940 w 474234"/>
              <a:gd name="connsiteY0" fmla="*/ 0 h 529740"/>
              <a:gd name="connsiteX1" fmla="*/ 0 w 474234"/>
              <a:gd name="connsiteY1" fmla="*/ 529590 h 529740"/>
              <a:gd name="connsiteX0" fmla="*/ 27940 w 462883"/>
              <a:gd name="connsiteY0" fmla="*/ 0 h 529805"/>
              <a:gd name="connsiteX1" fmla="*/ 0 w 462883"/>
              <a:gd name="connsiteY1" fmla="*/ 529590 h 52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2883" h="529805">
                <a:moveTo>
                  <a:pt x="27940" y="0"/>
                </a:moveTo>
                <a:cubicBezTo>
                  <a:pt x="788247" y="187960"/>
                  <a:pt x="401743" y="539750"/>
                  <a:pt x="0" y="529590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AF1AFF32-6A57-464F-9850-27826D032DD3}"/>
                  </a:ext>
                </a:extLst>
              </p:cNvPr>
              <p:cNvSpPr txBox="1"/>
              <p:nvPr/>
            </p:nvSpPr>
            <p:spPr>
              <a:xfrm>
                <a:off x="1044206" y="1674006"/>
                <a:ext cx="23641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=21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F1AFF32-6A57-464F-9850-27826D032D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237" y="1674006"/>
                <a:ext cx="2364172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3962A374-7A9B-412B-BF35-8077B954C62D}"/>
              </a:ext>
            </a:extLst>
          </p:cNvPr>
          <p:cNvSpPr txBox="1"/>
          <p:nvPr/>
        </p:nvSpPr>
        <p:spPr>
          <a:xfrm>
            <a:off x="3614325" y="1075205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>
                <a:solidFill>
                  <a:prstClr val="white">
                    <a:lumMod val="50000"/>
                  </a:prstClr>
                </a:solidFill>
              </a:rPr>
              <a:t>×3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xmlns="" id="{06F75080-3C5D-48D7-8CC8-1699169B1491}"/>
              </a:ext>
            </a:extLst>
          </p:cNvPr>
          <p:cNvSpPr/>
          <p:nvPr/>
        </p:nvSpPr>
        <p:spPr>
          <a:xfrm flipH="1">
            <a:off x="794284" y="1224186"/>
            <a:ext cx="346464" cy="626769"/>
          </a:xfrm>
          <a:custGeom>
            <a:avLst/>
            <a:gdLst>
              <a:gd name="connsiteX0" fmla="*/ 0 w 457209"/>
              <a:gd name="connsiteY0" fmla="*/ 0 h 701040"/>
              <a:gd name="connsiteX1" fmla="*/ 457200 w 457209"/>
              <a:gd name="connsiteY1" fmla="*/ 396240 h 701040"/>
              <a:gd name="connsiteX2" fmla="*/ 10160 w 457209"/>
              <a:gd name="connsiteY2" fmla="*/ 701040 h 701040"/>
              <a:gd name="connsiteX0" fmla="*/ 0 w 10160"/>
              <a:gd name="connsiteY0" fmla="*/ 0 h 701040"/>
              <a:gd name="connsiteX1" fmla="*/ 10160 w 10160"/>
              <a:gd name="connsiteY1" fmla="*/ 701040 h 701040"/>
              <a:gd name="connsiteX0" fmla="*/ 0 w 381295"/>
              <a:gd name="connsiteY0" fmla="*/ 0 h 701040"/>
              <a:gd name="connsiteX1" fmla="*/ 10160 w 381295"/>
              <a:gd name="connsiteY1" fmla="*/ 701040 h 701040"/>
              <a:gd name="connsiteX0" fmla="*/ 0 w 511836"/>
              <a:gd name="connsiteY0" fmla="*/ 0 h 701040"/>
              <a:gd name="connsiteX1" fmla="*/ 10160 w 511836"/>
              <a:gd name="connsiteY1" fmla="*/ 701040 h 701040"/>
              <a:gd name="connsiteX0" fmla="*/ 27940 w 517287"/>
              <a:gd name="connsiteY0" fmla="*/ 0 h 529590"/>
              <a:gd name="connsiteX1" fmla="*/ 0 w 517287"/>
              <a:gd name="connsiteY1" fmla="*/ 529590 h 529590"/>
              <a:gd name="connsiteX0" fmla="*/ 27940 w 346312"/>
              <a:gd name="connsiteY0" fmla="*/ 0 h 529590"/>
              <a:gd name="connsiteX1" fmla="*/ 0 w 346312"/>
              <a:gd name="connsiteY1" fmla="*/ 529590 h 529590"/>
              <a:gd name="connsiteX0" fmla="*/ 27940 w 348923"/>
              <a:gd name="connsiteY0" fmla="*/ 0 h 529753"/>
              <a:gd name="connsiteX1" fmla="*/ 0 w 348923"/>
              <a:gd name="connsiteY1" fmla="*/ 529590 h 529753"/>
              <a:gd name="connsiteX0" fmla="*/ 27940 w 286912"/>
              <a:gd name="connsiteY0" fmla="*/ 0 h 529732"/>
              <a:gd name="connsiteX1" fmla="*/ 0 w 286912"/>
              <a:gd name="connsiteY1" fmla="*/ 529590 h 529732"/>
              <a:gd name="connsiteX0" fmla="*/ 27940 w 387750"/>
              <a:gd name="connsiteY0" fmla="*/ 0 h 529805"/>
              <a:gd name="connsiteX1" fmla="*/ 0 w 387750"/>
              <a:gd name="connsiteY1" fmla="*/ 529590 h 529805"/>
              <a:gd name="connsiteX0" fmla="*/ 27940 w 474234"/>
              <a:gd name="connsiteY0" fmla="*/ 0 h 529740"/>
              <a:gd name="connsiteX1" fmla="*/ 0 w 474234"/>
              <a:gd name="connsiteY1" fmla="*/ 529590 h 529740"/>
              <a:gd name="connsiteX0" fmla="*/ 27940 w 462883"/>
              <a:gd name="connsiteY0" fmla="*/ 0 h 529805"/>
              <a:gd name="connsiteX1" fmla="*/ 0 w 462883"/>
              <a:gd name="connsiteY1" fmla="*/ 529590 h 52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2883" h="529805">
                <a:moveTo>
                  <a:pt x="27940" y="0"/>
                </a:moveTo>
                <a:cubicBezTo>
                  <a:pt x="788247" y="187960"/>
                  <a:pt x="401743" y="539750"/>
                  <a:pt x="0" y="529590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969CFD5F-B4B0-4098-A29D-D7F40B87B78E}"/>
              </a:ext>
            </a:extLst>
          </p:cNvPr>
          <p:cNvSpPr txBox="1"/>
          <p:nvPr/>
        </p:nvSpPr>
        <p:spPr>
          <a:xfrm>
            <a:off x="379838" y="1086342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>
                <a:solidFill>
                  <a:prstClr val="white">
                    <a:lumMod val="50000"/>
                  </a:prstClr>
                </a:solidFill>
              </a:rPr>
              <a:t>×3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CA529493-3455-4679-85CE-58C22F2CD89C}"/>
              </a:ext>
            </a:extLst>
          </p:cNvPr>
          <p:cNvCxnSpPr>
            <a:cxnSpLocks/>
          </p:cNvCxnSpPr>
          <p:nvPr/>
        </p:nvCxnSpPr>
        <p:spPr>
          <a:xfrm flipV="1">
            <a:off x="1542038" y="1143645"/>
            <a:ext cx="1688123" cy="124410"/>
          </a:xfrm>
          <a:prstGeom prst="line">
            <a:avLst/>
          </a:prstGeom>
          <a:ln w="571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16A0E2D8-B6A9-4310-8CB6-E8921A3167DC}"/>
              </a:ext>
            </a:extLst>
          </p:cNvPr>
          <p:cNvCxnSpPr>
            <a:cxnSpLocks/>
          </p:cNvCxnSpPr>
          <p:nvPr/>
        </p:nvCxnSpPr>
        <p:spPr>
          <a:xfrm>
            <a:off x="1332914" y="2205697"/>
            <a:ext cx="1951892" cy="0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677802CF-E6A3-43AB-A18E-4C17F7DC7C5F}"/>
              </a:ext>
            </a:extLst>
          </p:cNvPr>
          <p:cNvSpPr txBox="1"/>
          <p:nvPr/>
        </p:nvSpPr>
        <p:spPr>
          <a:xfrm>
            <a:off x="67644" y="1812876"/>
            <a:ext cx="8688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1600" dirty="0">
                <a:solidFill>
                  <a:prstClr val="white">
                    <a:lumMod val="50000"/>
                  </a:prstClr>
                </a:solidFill>
              </a:rPr>
              <a:t>subtract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416BEA4E-0581-4406-8469-253D461F00C3}"/>
                  </a:ext>
                </a:extLst>
              </p:cNvPr>
              <p:cNvSpPr txBox="1"/>
              <p:nvPr/>
            </p:nvSpPr>
            <p:spPr>
              <a:xfrm>
                <a:off x="1892088" y="2202644"/>
                <a:ext cx="1337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16BEA4E-0581-4406-8469-253D461F0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1239" y="2202644"/>
                <a:ext cx="1337739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B2733030-B560-4906-9627-49047A36496B}"/>
                  </a:ext>
                </a:extLst>
              </p:cNvPr>
              <p:cNvSpPr txBox="1"/>
              <p:nvPr/>
            </p:nvSpPr>
            <p:spPr>
              <a:xfrm>
                <a:off x="2081652" y="2660943"/>
                <a:ext cx="11389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2733030-B560-4906-9627-49047A364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035" y="2660943"/>
                <a:ext cx="1138965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xmlns="" id="{D5687DB3-AE0D-478F-B6C9-96BF1242563B}"/>
                  </a:ext>
                </a:extLst>
              </p:cNvPr>
              <p:cNvSpPr txBox="1"/>
              <p:nvPr/>
            </p:nvSpPr>
            <p:spPr>
              <a:xfrm>
                <a:off x="737394" y="3409389"/>
                <a:ext cx="26545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+6(1)=21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5687DB3-AE0D-478F-B6C9-96BF12425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056" y="3409389"/>
                <a:ext cx="2654573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3D72AB3D-EA2B-4C7C-B369-CF884C0745C8}"/>
                  </a:ext>
                </a:extLst>
              </p:cNvPr>
              <p:cNvSpPr txBox="1"/>
              <p:nvPr/>
            </p:nvSpPr>
            <p:spPr>
              <a:xfrm>
                <a:off x="1234323" y="3867688"/>
                <a:ext cx="21576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+6=21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D72AB3D-EA2B-4C7C-B369-CF884C074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6987" y="3867688"/>
                <a:ext cx="2157642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xmlns="" id="{38FC433D-8B35-4019-A498-CF657A8E9D98}"/>
                  </a:ext>
                </a:extLst>
              </p:cNvPr>
              <p:cNvSpPr txBox="1"/>
              <p:nvPr/>
            </p:nvSpPr>
            <p:spPr>
              <a:xfrm>
                <a:off x="1860329" y="4325987"/>
                <a:ext cx="153163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8FC433D-8B35-4019-A498-CF657A8E9D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2992" y="4325987"/>
                <a:ext cx="153163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xmlns="" id="{F02F57AE-C2BC-412C-8EA8-152362020385}"/>
                  </a:ext>
                </a:extLst>
              </p:cNvPr>
              <p:cNvSpPr txBox="1"/>
              <p:nvPr/>
            </p:nvSpPr>
            <p:spPr>
              <a:xfrm>
                <a:off x="2071205" y="4784287"/>
                <a:ext cx="11340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02F57AE-C2BC-412C-8EA8-1523620203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3441" y="4784287"/>
                <a:ext cx="1138965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Star: 5 Points 49">
            <a:extLst>
              <a:ext uri="{FF2B5EF4-FFF2-40B4-BE49-F238E27FC236}">
                <a16:creationId xmlns:a16="http://schemas.microsoft.com/office/drawing/2014/main" xmlns="" id="{618C664D-8E07-4EC1-87AF-CA003AEA1E17}"/>
              </a:ext>
            </a:extLst>
          </p:cNvPr>
          <p:cNvSpPr/>
          <p:nvPr/>
        </p:nvSpPr>
        <p:spPr>
          <a:xfrm>
            <a:off x="929732" y="1808970"/>
            <a:ext cx="275943" cy="298938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GB" sz="1950" dirty="0" err="1">
              <a:solidFill>
                <a:prstClr val="black"/>
              </a:solidFill>
            </a:endParaRPr>
          </a:p>
        </p:txBody>
      </p:sp>
      <p:sp>
        <p:nvSpPr>
          <p:cNvPr id="51" name="Star: 5 Points 50">
            <a:extLst>
              <a:ext uri="{FF2B5EF4-FFF2-40B4-BE49-F238E27FC236}">
                <a16:creationId xmlns:a16="http://schemas.microsoft.com/office/drawing/2014/main" xmlns="" id="{B958E913-5E7B-40FC-9EFF-F8ECCB19E6D6}"/>
              </a:ext>
            </a:extLst>
          </p:cNvPr>
          <p:cNvSpPr/>
          <p:nvPr/>
        </p:nvSpPr>
        <p:spPr>
          <a:xfrm>
            <a:off x="723956" y="3508132"/>
            <a:ext cx="275943" cy="298938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GB" sz="1950" dirty="0" err="1">
              <a:solidFill>
                <a:prstClr val="black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C14D09F6-F630-4641-9D35-90B7AA902FC8}"/>
              </a:ext>
            </a:extLst>
          </p:cNvPr>
          <p:cNvSpPr txBox="1"/>
          <p:nvPr/>
        </p:nvSpPr>
        <p:spPr>
          <a:xfrm>
            <a:off x="3595826" y="4739057"/>
            <a:ext cx="10500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1600" dirty="0">
                <a:solidFill>
                  <a:prstClr val="white">
                    <a:lumMod val="50000"/>
                  </a:prstClr>
                </a:solidFill>
              </a:rPr>
              <a:t>How can </a:t>
            </a:r>
          </a:p>
          <a:p>
            <a:pPr algn="ctr" defTabSz="457200"/>
            <a:r>
              <a:rPr lang="en-GB" sz="1600" dirty="0">
                <a:solidFill>
                  <a:prstClr val="white">
                    <a:lumMod val="50000"/>
                  </a:prstClr>
                </a:solidFill>
              </a:rPr>
              <a:t>we check?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1A062997-E860-4823-A464-96A50AF2CC4B}"/>
                  </a:ext>
                </a:extLst>
              </p:cNvPr>
              <p:cNvSpPr txBox="1"/>
              <p:nvPr/>
            </p:nvSpPr>
            <p:spPr>
              <a:xfrm>
                <a:off x="5978537" y="476055"/>
                <a:ext cx="23641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A062997-E860-4823-A464-96A50AF2CC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3764" y="476055"/>
                <a:ext cx="2364172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9A54A0A6-46C3-4905-B298-43B1016698B5}"/>
                  </a:ext>
                </a:extLst>
              </p:cNvPr>
              <p:cNvSpPr txBox="1"/>
              <p:nvPr/>
            </p:nvSpPr>
            <p:spPr>
              <a:xfrm>
                <a:off x="6213822" y="934354"/>
                <a:ext cx="19666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A54A0A6-46C3-4905-B298-43B1016698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525" y="934354"/>
                <a:ext cx="1966629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Freeform: Shape 38">
            <a:extLst>
              <a:ext uri="{FF2B5EF4-FFF2-40B4-BE49-F238E27FC236}">
                <a16:creationId xmlns:a16="http://schemas.microsoft.com/office/drawing/2014/main" xmlns="" id="{43CDC198-36A5-456B-BE09-62DA2C40CF61}"/>
              </a:ext>
            </a:extLst>
          </p:cNvPr>
          <p:cNvSpPr/>
          <p:nvPr/>
        </p:nvSpPr>
        <p:spPr>
          <a:xfrm>
            <a:off x="8333484" y="1224186"/>
            <a:ext cx="345332" cy="626769"/>
          </a:xfrm>
          <a:custGeom>
            <a:avLst/>
            <a:gdLst>
              <a:gd name="connsiteX0" fmla="*/ 0 w 457209"/>
              <a:gd name="connsiteY0" fmla="*/ 0 h 701040"/>
              <a:gd name="connsiteX1" fmla="*/ 457200 w 457209"/>
              <a:gd name="connsiteY1" fmla="*/ 396240 h 701040"/>
              <a:gd name="connsiteX2" fmla="*/ 10160 w 457209"/>
              <a:gd name="connsiteY2" fmla="*/ 701040 h 701040"/>
              <a:gd name="connsiteX0" fmla="*/ 0 w 10160"/>
              <a:gd name="connsiteY0" fmla="*/ 0 h 701040"/>
              <a:gd name="connsiteX1" fmla="*/ 10160 w 10160"/>
              <a:gd name="connsiteY1" fmla="*/ 701040 h 701040"/>
              <a:gd name="connsiteX0" fmla="*/ 0 w 381295"/>
              <a:gd name="connsiteY0" fmla="*/ 0 h 701040"/>
              <a:gd name="connsiteX1" fmla="*/ 10160 w 381295"/>
              <a:gd name="connsiteY1" fmla="*/ 701040 h 701040"/>
              <a:gd name="connsiteX0" fmla="*/ 0 w 511836"/>
              <a:gd name="connsiteY0" fmla="*/ 0 h 701040"/>
              <a:gd name="connsiteX1" fmla="*/ 10160 w 511836"/>
              <a:gd name="connsiteY1" fmla="*/ 701040 h 701040"/>
              <a:gd name="connsiteX0" fmla="*/ 27940 w 517287"/>
              <a:gd name="connsiteY0" fmla="*/ 0 h 529590"/>
              <a:gd name="connsiteX1" fmla="*/ 0 w 517287"/>
              <a:gd name="connsiteY1" fmla="*/ 529590 h 529590"/>
              <a:gd name="connsiteX0" fmla="*/ 27940 w 346312"/>
              <a:gd name="connsiteY0" fmla="*/ 0 h 529590"/>
              <a:gd name="connsiteX1" fmla="*/ 0 w 346312"/>
              <a:gd name="connsiteY1" fmla="*/ 529590 h 529590"/>
              <a:gd name="connsiteX0" fmla="*/ 27940 w 348923"/>
              <a:gd name="connsiteY0" fmla="*/ 0 h 529753"/>
              <a:gd name="connsiteX1" fmla="*/ 0 w 348923"/>
              <a:gd name="connsiteY1" fmla="*/ 529590 h 529753"/>
              <a:gd name="connsiteX0" fmla="*/ 27940 w 286912"/>
              <a:gd name="connsiteY0" fmla="*/ 0 h 529732"/>
              <a:gd name="connsiteX1" fmla="*/ 0 w 286912"/>
              <a:gd name="connsiteY1" fmla="*/ 529590 h 529732"/>
              <a:gd name="connsiteX0" fmla="*/ 27940 w 387750"/>
              <a:gd name="connsiteY0" fmla="*/ 0 h 529805"/>
              <a:gd name="connsiteX1" fmla="*/ 0 w 387750"/>
              <a:gd name="connsiteY1" fmla="*/ 529590 h 529805"/>
              <a:gd name="connsiteX0" fmla="*/ 27940 w 474234"/>
              <a:gd name="connsiteY0" fmla="*/ 0 h 529740"/>
              <a:gd name="connsiteX1" fmla="*/ 0 w 474234"/>
              <a:gd name="connsiteY1" fmla="*/ 529590 h 529740"/>
              <a:gd name="connsiteX0" fmla="*/ 27940 w 462883"/>
              <a:gd name="connsiteY0" fmla="*/ 0 h 529805"/>
              <a:gd name="connsiteX1" fmla="*/ 0 w 462883"/>
              <a:gd name="connsiteY1" fmla="*/ 529590 h 52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2883" h="529805">
                <a:moveTo>
                  <a:pt x="27940" y="0"/>
                </a:moveTo>
                <a:cubicBezTo>
                  <a:pt x="788247" y="187960"/>
                  <a:pt x="401743" y="539750"/>
                  <a:pt x="0" y="529590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F148E3CD-E56B-4512-8411-DE2E3D5F9157}"/>
                  </a:ext>
                </a:extLst>
              </p:cNvPr>
              <p:cNvSpPr txBox="1"/>
              <p:nvPr/>
            </p:nvSpPr>
            <p:spPr>
              <a:xfrm>
                <a:off x="5994951" y="1674006"/>
                <a:ext cx="23641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148E3CD-E56B-4512-8411-DE2E3D5F91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1544" y="1674006"/>
                <a:ext cx="2364172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2C870FF2-CB29-4DEE-9A1E-A09C770E91CC}"/>
              </a:ext>
            </a:extLst>
          </p:cNvPr>
          <p:cNvSpPr txBox="1"/>
          <p:nvPr/>
        </p:nvSpPr>
        <p:spPr>
          <a:xfrm>
            <a:off x="8565070" y="1075205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>
                <a:solidFill>
                  <a:prstClr val="white">
                    <a:lumMod val="50000"/>
                  </a:prstClr>
                </a:solidFill>
              </a:rPr>
              <a:t>×3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xmlns="" id="{3F1D581B-133A-4593-B7B7-6CBE92E906AD}"/>
              </a:ext>
            </a:extLst>
          </p:cNvPr>
          <p:cNvSpPr/>
          <p:nvPr/>
        </p:nvSpPr>
        <p:spPr>
          <a:xfrm flipH="1">
            <a:off x="5745029" y="1224186"/>
            <a:ext cx="346464" cy="626769"/>
          </a:xfrm>
          <a:custGeom>
            <a:avLst/>
            <a:gdLst>
              <a:gd name="connsiteX0" fmla="*/ 0 w 457209"/>
              <a:gd name="connsiteY0" fmla="*/ 0 h 701040"/>
              <a:gd name="connsiteX1" fmla="*/ 457200 w 457209"/>
              <a:gd name="connsiteY1" fmla="*/ 396240 h 701040"/>
              <a:gd name="connsiteX2" fmla="*/ 10160 w 457209"/>
              <a:gd name="connsiteY2" fmla="*/ 701040 h 701040"/>
              <a:gd name="connsiteX0" fmla="*/ 0 w 10160"/>
              <a:gd name="connsiteY0" fmla="*/ 0 h 701040"/>
              <a:gd name="connsiteX1" fmla="*/ 10160 w 10160"/>
              <a:gd name="connsiteY1" fmla="*/ 701040 h 701040"/>
              <a:gd name="connsiteX0" fmla="*/ 0 w 381295"/>
              <a:gd name="connsiteY0" fmla="*/ 0 h 701040"/>
              <a:gd name="connsiteX1" fmla="*/ 10160 w 381295"/>
              <a:gd name="connsiteY1" fmla="*/ 701040 h 701040"/>
              <a:gd name="connsiteX0" fmla="*/ 0 w 511836"/>
              <a:gd name="connsiteY0" fmla="*/ 0 h 701040"/>
              <a:gd name="connsiteX1" fmla="*/ 10160 w 511836"/>
              <a:gd name="connsiteY1" fmla="*/ 701040 h 701040"/>
              <a:gd name="connsiteX0" fmla="*/ 27940 w 517287"/>
              <a:gd name="connsiteY0" fmla="*/ 0 h 529590"/>
              <a:gd name="connsiteX1" fmla="*/ 0 w 517287"/>
              <a:gd name="connsiteY1" fmla="*/ 529590 h 529590"/>
              <a:gd name="connsiteX0" fmla="*/ 27940 w 346312"/>
              <a:gd name="connsiteY0" fmla="*/ 0 h 529590"/>
              <a:gd name="connsiteX1" fmla="*/ 0 w 346312"/>
              <a:gd name="connsiteY1" fmla="*/ 529590 h 529590"/>
              <a:gd name="connsiteX0" fmla="*/ 27940 w 348923"/>
              <a:gd name="connsiteY0" fmla="*/ 0 h 529753"/>
              <a:gd name="connsiteX1" fmla="*/ 0 w 348923"/>
              <a:gd name="connsiteY1" fmla="*/ 529590 h 529753"/>
              <a:gd name="connsiteX0" fmla="*/ 27940 w 286912"/>
              <a:gd name="connsiteY0" fmla="*/ 0 h 529732"/>
              <a:gd name="connsiteX1" fmla="*/ 0 w 286912"/>
              <a:gd name="connsiteY1" fmla="*/ 529590 h 529732"/>
              <a:gd name="connsiteX0" fmla="*/ 27940 w 387750"/>
              <a:gd name="connsiteY0" fmla="*/ 0 h 529805"/>
              <a:gd name="connsiteX1" fmla="*/ 0 w 387750"/>
              <a:gd name="connsiteY1" fmla="*/ 529590 h 529805"/>
              <a:gd name="connsiteX0" fmla="*/ 27940 w 474234"/>
              <a:gd name="connsiteY0" fmla="*/ 0 h 529740"/>
              <a:gd name="connsiteX1" fmla="*/ 0 w 474234"/>
              <a:gd name="connsiteY1" fmla="*/ 529590 h 529740"/>
              <a:gd name="connsiteX0" fmla="*/ 27940 w 462883"/>
              <a:gd name="connsiteY0" fmla="*/ 0 h 529805"/>
              <a:gd name="connsiteX1" fmla="*/ 0 w 462883"/>
              <a:gd name="connsiteY1" fmla="*/ 529590 h 52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2883" h="529805">
                <a:moveTo>
                  <a:pt x="27940" y="0"/>
                </a:moveTo>
                <a:cubicBezTo>
                  <a:pt x="788247" y="187960"/>
                  <a:pt x="401743" y="539750"/>
                  <a:pt x="0" y="529590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F2BCF8BB-1FBD-4BF0-BF20-A9A3743C9DE5}"/>
              </a:ext>
            </a:extLst>
          </p:cNvPr>
          <p:cNvSpPr txBox="1"/>
          <p:nvPr/>
        </p:nvSpPr>
        <p:spPr>
          <a:xfrm>
            <a:off x="5330583" y="1086342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>
                <a:solidFill>
                  <a:prstClr val="white">
                    <a:lumMod val="50000"/>
                  </a:prstClr>
                </a:solidFill>
              </a:rPr>
              <a:t>×3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xmlns="" id="{2D08DCBF-E561-4E5A-91A2-9980BC811AE1}"/>
              </a:ext>
            </a:extLst>
          </p:cNvPr>
          <p:cNvCxnSpPr>
            <a:cxnSpLocks/>
          </p:cNvCxnSpPr>
          <p:nvPr/>
        </p:nvCxnSpPr>
        <p:spPr>
          <a:xfrm flipV="1">
            <a:off x="6452203" y="1161230"/>
            <a:ext cx="1688123" cy="124410"/>
          </a:xfrm>
          <a:prstGeom prst="line">
            <a:avLst/>
          </a:prstGeom>
          <a:ln w="571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xmlns="" id="{4E1E589F-0967-4849-BFB9-A9B6AE760004}"/>
              </a:ext>
            </a:extLst>
          </p:cNvPr>
          <p:cNvCxnSpPr>
            <a:cxnSpLocks/>
          </p:cNvCxnSpPr>
          <p:nvPr/>
        </p:nvCxnSpPr>
        <p:spPr>
          <a:xfrm>
            <a:off x="6283659" y="2205697"/>
            <a:ext cx="1951892" cy="0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9C72C2A5-C3DC-4E5C-832B-AD6F7782A3A1}"/>
              </a:ext>
            </a:extLst>
          </p:cNvPr>
          <p:cNvSpPr txBox="1"/>
          <p:nvPr/>
        </p:nvSpPr>
        <p:spPr>
          <a:xfrm>
            <a:off x="5018389" y="1812876"/>
            <a:ext cx="8688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1600" dirty="0">
                <a:solidFill>
                  <a:prstClr val="white">
                    <a:lumMod val="50000"/>
                  </a:prstClr>
                </a:solidFill>
              </a:rPr>
              <a:t>subtract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xmlns="" id="{CD5110B8-F235-4F2B-888F-E64BE3F6AEB6}"/>
                  </a:ext>
                </a:extLst>
              </p:cNvPr>
              <p:cNvSpPr txBox="1"/>
              <p:nvPr/>
            </p:nvSpPr>
            <p:spPr>
              <a:xfrm>
                <a:off x="7041607" y="2202644"/>
                <a:ext cx="11389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D5110B8-F235-4F2B-888F-E64BE3F6AE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320" y="2202644"/>
                <a:ext cx="1138965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id="{EAF3AAB9-A4F4-4E25-B437-064B4507FB1A}"/>
                  </a:ext>
                </a:extLst>
              </p:cNvPr>
              <p:cNvSpPr txBox="1"/>
              <p:nvPr/>
            </p:nvSpPr>
            <p:spPr>
              <a:xfrm>
                <a:off x="5688139" y="3409389"/>
                <a:ext cx="26545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+6(2)=18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EAF3AAB9-A4F4-4E25-B437-064B4507FB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3363" y="3409389"/>
                <a:ext cx="2654573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xmlns="" id="{8E0F6B4E-136D-4C4B-B0F6-4FC285ADD997}"/>
                  </a:ext>
                </a:extLst>
              </p:cNvPr>
              <p:cNvSpPr txBox="1"/>
              <p:nvPr/>
            </p:nvSpPr>
            <p:spPr>
              <a:xfrm>
                <a:off x="5986296" y="3867688"/>
                <a:ext cx="235641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+12=18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8E0F6B4E-136D-4C4B-B0F6-4FC285ADD9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1522" y="3867688"/>
                <a:ext cx="2356414" cy="52322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xmlns="" id="{87AAE4A8-FF83-436A-A3BD-86D12CF1DEE6}"/>
                  </a:ext>
                </a:extLst>
              </p:cNvPr>
              <p:cNvSpPr txBox="1"/>
              <p:nvPr/>
            </p:nvSpPr>
            <p:spPr>
              <a:xfrm>
                <a:off x="6831295" y="4325987"/>
                <a:ext cx="13328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87AAE4A8-FF83-436A-A3BD-86D12CF1DE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641" y="4325987"/>
                <a:ext cx="1332865" cy="52322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xmlns="" id="{026972C2-E7A5-47BF-BEE6-ED64FF674221}"/>
                  </a:ext>
                </a:extLst>
              </p:cNvPr>
              <p:cNvSpPr txBox="1"/>
              <p:nvPr/>
            </p:nvSpPr>
            <p:spPr>
              <a:xfrm>
                <a:off x="7021950" y="4784287"/>
                <a:ext cx="11340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026972C2-E7A5-47BF-BEE6-ED64FF6742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748" y="4784287"/>
                <a:ext cx="1138965" cy="52322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Star: 5 Points 66">
            <a:extLst>
              <a:ext uri="{FF2B5EF4-FFF2-40B4-BE49-F238E27FC236}">
                <a16:creationId xmlns:a16="http://schemas.microsoft.com/office/drawing/2014/main" xmlns="" id="{92F86743-FB44-4B62-BFF2-34F22095C780}"/>
              </a:ext>
            </a:extLst>
          </p:cNvPr>
          <p:cNvSpPr/>
          <p:nvPr/>
        </p:nvSpPr>
        <p:spPr>
          <a:xfrm>
            <a:off x="5880477" y="1808970"/>
            <a:ext cx="275943" cy="298938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GB" sz="1950" dirty="0" err="1">
              <a:solidFill>
                <a:prstClr val="black"/>
              </a:solidFill>
            </a:endParaRPr>
          </a:p>
        </p:txBody>
      </p:sp>
      <p:sp>
        <p:nvSpPr>
          <p:cNvPr id="68" name="Star: 5 Points 67">
            <a:extLst>
              <a:ext uri="{FF2B5EF4-FFF2-40B4-BE49-F238E27FC236}">
                <a16:creationId xmlns:a16="http://schemas.microsoft.com/office/drawing/2014/main" xmlns="" id="{541853DF-81D2-44AA-AD74-3616FEFEB8C0}"/>
              </a:ext>
            </a:extLst>
          </p:cNvPr>
          <p:cNvSpPr/>
          <p:nvPr/>
        </p:nvSpPr>
        <p:spPr>
          <a:xfrm>
            <a:off x="5674701" y="3508132"/>
            <a:ext cx="275943" cy="298938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GB" sz="1950" dirty="0" err="1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73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1" grpId="0"/>
      <p:bldP spid="52" grpId="0"/>
      <p:bldP spid="53" grpId="0" animBg="1"/>
      <p:bldP spid="55" grpId="0"/>
      <p:bldP spid="59" grpId="0"/>
      <p:bldP spid="60" grpId="0"/>
      <p:bldP spid="63" grpId="0"/>
      <p:bldP spid="64" grpId="0"/>
      <p:bldP spid="65" grpId="0"/>
      <p:bldP spid="66" grpId="0"/>
      <p:bldP spid="67" grpId="0" animBg="1"/>
      <p:bldP spid="6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xmlns="" id="{82B8BC2D-4C17-4776-9E6B-2ABAA46F9B34}"/>
                  </a:ext>
                </a:extLst>
              </p:cNvPr>
              <p:cNvSpPr/>
              <p:nvPr/>
            </p:nvSpPr>
            <p:spPr>
              <a:xfrm>
                <a:off x="1908017" y="14854"/>
                <a:ext cx="5331019" cy="1172111"/>
              </a:xfrm>
              <a:prstGeom prst="roundRect">
                <a:avLst>
                  <a:gd name="adj" fmla="val 4177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457200"/>
                <a:r>
                  <a:rPr lang="en-GB" dirty="0" smtClean="0">
                    <a:solidFill>
                      <a:prstClr val="black"/>
                    </a:solidFill>
                  </a:rPr>
                  <a:t>In your books…</a:t>
                </a:r>
              </a:p>
              <a:p>
                <a:pPr marL="457200" indent="-457200" defTabSz="457200">
                  <a:buFontTx/>
                  <a:buAutoNum type="arabicParenR"/>
                </a:pPr>
                <a:r>
                  <a:rPr lang="en-GB" dirty="0" smtClean="0">
                    <a:solidFill>
                      <a:prstClr val="black"/>
                    </a:solidFill>
                  </a:rPr>
                  <a:t>Which </a:t>
                </a:r>
                <a:r>
                  <a:rPr lang="en-GB" b="1" dirty="0">
                    <a:solidFill>
                      <a:prstClr val="black"/>
                    </a:solidFill>
                  </a:rPr>
                  <a:t>coefficient</a:t>
                </a:r>
                <a:r>
                  <a:rPr lang="en-GB" dirty="0">
                    <a:solidFill>
                      <a:prstClr val="black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GB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GB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) will you balance?</a:t>
                </a:r>
              </a:p>
              <a:p>
                <a:pPr marL="457200" indent="-457200" defTabSz="457200">
                  <a:buFontTx/>
                  <a:buAutoNum type="arabicParenR"/>
                </a:pPr>
                <a:r>
                  <a:rPr lang="en-GB" dirty="0">
                    <a:solidFill>
                      <a:prstClr val="black"/>
                    </a:solidFill>
                  </a:rPr>
                  <a:t>Which </a:t>
                </a:r>
                <a:r>
                  <a:rPr lang="en-GB" b="1" dirty="0">
                    <a:solidFill>
                      <a:prstClr val="black"/>
                    </a:solidFill>
                  </a:rPr>
                  <a:t>equation</a:t>
                </a:r>
                <a:r>
                  <a:rPr lang="en-GB" dirty="0">
                    <a:solidFill>
                      <a:prstClr val="black"/>
                    </a:solidFill>
                  </a:rPr>
                  <a:t> will you multiply?</a:t>
                </a:r>
              </a:p>
              <a:p>
                <a:pPr marL="457200" indent="-457200" defTabSz="457200">
                  <a:buFontTx/>
                  <a:buAutoNum type="arabicParenR"/>
                </a:pPr>
                <a:r>
                  <a:rPr lang="en-GB" dirty="0">
                    <a:solidFill>
                      <a:prstClr val="black"/>
                    </a:solidFill>
                  </a:rPr>
                  <a:t>Will you </a:t>
                </a:r>
                <a:r>
                  <a:rPr lang="en-GB" b="1" dirty="0">
                    <a:solidFill>
                      <a:prstClr val="black"/>
                    </a:solidFill>
                  </a:rPr>
                  <a:t>add</a:t>
                </a:r>
                <a:r>
                  <a:rPr lang="en-GB" dirty="0">
                    <a:solidFill>
                      <a:prstClr val="black"/>
                    </a:solidFill>
                  </a:rPr>
                  <a:t> or </a:t>
                </a:r>
                <a:r>
                  <a:rPr lang="en-GB" b="1" dirty="0">
                    <a:solidFill>
                      <a:prstClr val="black"/>
                    </a:solidFill>
                  </a:rPr>
                  <a:t>subtract</a:t>
                </a:r>
                <a:r>
                  <a:rPr lang="en-GB" dirty="0">
                    <a:solidFill>
                      <a:prstClr val="black"/>
                    </a:solidFill>
                  </a:rPr>
                  <a:t>?</a:t>
                </a:r>
              </a:p>
            </p:txBody>
          </p:sp>
        </mc:Choice>
        <mc:Fallback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2B8BC2D-4C17-4776-9E6B-2ABAA46F9B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8017" y="14854"/>
                <a:ext cx="5331019" cy="1172111"/>
              </a:xfrm>
              <a:prstGeom prst="roundRect">
                <a:avLst>
                  <a:gd name="adj" fmla="val 4177"/>
                </a:avLst>
              </a:prstGeom>
              <a:blipFill rotWithShape="1">
                <a:blip r:embed="rId2"/>
                <a:stretch>
                  <a:fillRect l="-456" t="-2551" b="-7653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EAC6D09C-EE39-42F0-9F6E-BFF8F5824460}"/>
              </a:ext>
            </a:extLst>
          </p:cNvPr>
          <p:cNvCxnSpPr>
            <a:cxnSpLocks/>
          </p:cNvCxnSpPr>
          <p:nvPr/>
        </p:nvCxnSpPr>
        <p:spPr>
          <a:xfrm>
            <a:off x="4580920" y="1266095"/>
            <a:ext cx="0" cy="5391853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21C7F10B-FAC1-479A-8D23-F6AC7E5B736B}"/>
              </a:ext>
            </a:extLst>
          </p:cNvPr>
          <p:cNvCxnSpPr>
            <a:cxnSpLocks/>
          </p:cNvCxnSpPr>
          <p:nvPr/>
        </p:nvCxnSpPr>
        <p:spPr>
          <a:xfrm>
            <a:off x="302999" y="3918057"/>
            <a:ext cx="8538006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A648AD65-C86C-48E9-848D-AB558D697521}"/>
                  </a:ext>
                </a:extLst>
              </p:cNvPr>
              <p:cNvSpPr txBox="1"/>
              <p:nvPr/>
            </p:nvSpPr>
            <p:spPr>
              <a:xfrm>
                <a:off x="678806" y="1425625"/>
                <a:ext cx="23641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648AD65-C86C-48E9-848D-AB558D6975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387" y="1425625"/>
                <a:ext cx="2364172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C02546AA-AE2A-4F59-B6B7-9C13BF6EF7D9}"/>
                  </a:ext>
                </a:extLst>
              </p:cNvPr>
              <p:cNvSpPr txBox="1"/>
              <p:nvPr/>
            </p:nvSpPr>
            <p:spPr>
              <a:xfrm>
                <a:off x="877637" y="1883924"/>
                <a:ext cx="216540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02546AA-AE2A-4F59-B6B7-9C13BF6EF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222" y="1883924"/>
                <a:ext cx="216540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3C57C19E-5F59-4A2C-8667-C7312CD654BD}"/>
                  </a:ext>
                </a:extLst>
              </p:cNvPr>
              <p:cNvSpPr txBox="1"/>
              <p:nvPr/>
            </p:nvSpPr>
            <p:spPr>
              <a:xfrm>
                <a:off x="5126360" y="1425625"/>
                <a:ext cx="23641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C57C19E-5F59-4A2C-8667-C7312CD65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0572" y="1425625"/>
                <a:ext cx="2364172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416B8D58-A4F5-4395-BB9F-61697FD169A2}"/>
                  </a:ext>
                </a:extLst>
              </p:cNvPr>
              <p:cNvSpPr txBox="1"/>
              <p:nvPr/>
            </p:nvSpPr>
            <p:spPr>
              <a:xfrm>
                <a:off x="5333308" y="1883924"/>
                <a:ext cx="216540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16B8D58-A4F5-4395-BB9F-61697FD16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8199" y="1883924"/>
                <a:ext cx="2165401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3BABC7FF-4963-49E0-94A5-B40FC1F237EE}"/>
                  </a:ext>
                </a:extLst>
              </p:cNvPr>
              <p:cNvSpPr txBox="1"/>
              <p:nvPr/>
            </p:nvSpPr>
            <p:spPr>
              <a:xfrm>
                <a:off x="678806" y="4371048"/>
                <a:ext cx="23641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=27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BABC7FF-4963-49E0-94A5-B40FC1F237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387" y="4371048"/>
                <a:ext cx="2364172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B076A29E-85B5-408E-97AD-209B54814458}"/>
                  </a:ext>
                </a:extLst>
              </p:cNvPr>
              <p:cNvSpPr txBox="1"/>
              <p:nvPr/>
            </p:nvSpPr>
            <p:spPr>
              <a:xfrm>
                <a:off x="1112863" y="4829347"/>
                <a:ext cx="176785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076A29E-85B5-408E-97AD-209B548144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2922" y="4829347"/>
                <a:ext cx="1767855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3DB5A998-0446-49BD-913D-C933264579B8}"/>
                  </a:ext>
                </a:extLst>
              </p:cNvPr>
              <p:cNvSpPr txBox="1"/>
              <p:nvPr/>
            </p:nvSpPr>
            <p:spPr>
              <a:xfrm>
                <a:off x="5325133" y="4371048"/>
                <a:ext cx="216540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DB5A998-0446-49BD-913D-C933264579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9344" y="4371048"/>
                <a:ext cx="2165400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D664EBC1-7409-408E-966B-228749E1BED1}"/>
                  </a:ext>
                </a:extLst>
              </p:cNvPr>
              <p:cNvSpPr txBox="1"/>
              <p:nvPr/>
            </p:nvSpPr>
            <p:spPr>
              <a:xfrm>
                <a:off x="5304972" y="4829347"/>
                <a:ext cx="23641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=36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664EBC1-7409-408E-966B-228749E1BE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4066" y="4829347"/>
                <a:ext cx="2364173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E89577EF-B25F-4622-8A58-FCB58528602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5684" t="10413" r="23754" b="27186"/>
          <a:stretch/>
        </p:blipFill>
        <p:spPr>
          <a:xfrm>
            <a:off x="4613656" y="4032790"/>
            <a:ext cx="332399" cy="3690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4411232A-08D0-4885-AC00-096B39EB9211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3964" t="12039" r="22131" b="25560"/>
          <a:stretch/>
        </p:blipFill>
        <p:spPr>
          <a:xfrm>
            <a:off x="84427" y="4032793"/>
            <a:ext cx="354376" cy="36902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63C12F5C-08D8-481D-9039-28CB1D0E9F60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3788" t="9272" r="24397" b="26314"/>
          <a:stretch/>
        </p:blipFill>
        <p:spPr>
          <a:xfrm>
            <a:off x="4605414" y="1229624"/>
            <a:ext cx="340640" cy="38093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1FC43677-3CF7-4A03-810F-162D8A5EFDFA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22261" r="22999" b="24573"/>
          <a:stretch/>
        </p:blipFill>
        <p:spPr>
          <a:xfrm>
            <a:off x="78933" y="1229624"/>
            <a:ext cx="359870" cy="44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30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xmlns:a14="http://schemas.microsoft.com/office/drawing/2010/main" xmlns:mc="http://schemas.openxmlformats.org/markup-compatibility/2006" xmlns="" id="{82B8BC2D-4C17-4776-9E6B-2ABAA46F9B34}"/>
              </a:ext>
            </a:extLst>
          </p:cNvPr>
          <p:cNvSpPr/>
          <p:nvPr/>
        </p:nvSpPr>
        <p:spPr>
          <a:xfrm>
            <a:off x="1860892" y="-8691"/>
            <a:ext cx="5331019" cy="1172111"/>
          </a:xfrm>
          <a:prstGeom prst="roundRect">
            <a:avLst>
              <a:gd name="adj" fmla="val 4177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en-GB" sz="4000" dirty="0" smtClean="0">
                <a:solidFill>
                  <a:prstClr val="black"/>
                </a:solidFill>
              </a:rPr>
              <a:t>Mark your work </a:t>
            </a:r>
            <a:endParaRPr lang="en-GB" sz="4000" dirty="0">
              <a:solidFill>
                <a:prstClr val="black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EAC6D09C-EE39-42F0-9F6E-BFF8F5824460}"/>
              </a:ext>
            </a:extLst>
          </p:cNvPr>
          <p:cNvCxnSpPr>
            <a:cxnSpLocks/>
          </p:cNvCxnSpPr>
          <p:nvPr/>
        </p:nvCxnSpPr>
        <p:spPr>
          <a:xfrm>
            <a:off x="4580920" y="1266095"/>
            <a:ext cx="0" cy="5391853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21C7F10B-FAC1-479A-8D23-F6AC7E5B736B}"/>
              </a:ext>
            </a:extLst>
          </p:cNvPr>
          <p:cNvCxnSpPr>
            <a:cxnSpLocks/>
          </p:cNvCxnSpPr>
          <p:nvPr/>
        </p:nvCxnSpPr>
        <p:spPr>
          <a:xfrm>
            <a:off x="302999" y="3918057"/>
            <a:ext cx="8538006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A648AD65-C86C-48E9-848D-AB558D697521}"/>
                  </a:ext>
                </a:extLst>
              </p:cNvPr>
              <p:cNvSpPr txBox="1"/>
              <p:nvPr/>
            </p:nvSpPr>
            <p:spPr>
              <a:xfrm>
                <a:off x="678806" y="1425625"/>
                <a:ext cx="23641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648AD65-C86C-48E9-848D-AB558D6975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387" y="1425625"/>
                <a:ext cx="2364172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C02546AA-AE2A-4F59-B6B7-9C13BF6EF7D9}"/>
                  </a:ext>
                </a:extLst>
              </p:cNvPr>
              <p:cNvSpPr txBox="1"/>
              <p:nvPr/>
            </p:nvSpPr>
            <p:spPr>
              <a:xfrm>
                <a:off x="877637" y="1883924"/>
                <a:ext cx="216540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02546AA-AE2A-4F59-B6B7-9C13BF6EF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222" y="1883924"/>
                <a:ext cx="216540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4B2187D3-FCF4-4BFC-823D-E5F4A5B356B4}"/>
                  </a:ext>
                </a:extLst>
              </p:cNvPr>
              <p:cNvSpPr txBox="1"/>
              <p:nvPr/>
            </p:nvSpPr>
            <p:spPr>
              <a:xfrm>
                <a:off x="2777296" y="2630171"/>
                <a:ext cx="11340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B2187D3-FCF4-4BFC-823D-E5F4A5B356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3243" y="2630171"/>
                <a:ext cx="1134093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56DF8983-6558-43CC-A652-46CBAB4AE5BB}"/>
                  </a:ext>
                </a:extLst>
              </p:cNvPr>
              <p:cNvSpPr txBox="1"/>
              <p:nvPr/>
            </p:nvSpPr>
            <p:spPr>
              <a:xfrm>
                <a:off x="2780598" y="3088470"/>
                <a:ext cx="11389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6DF8983-6558-43CC-A652-46CBAB4AE5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7227" y="3088470"/>
                <a:ext cx="1138965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3C57C19E-5F59-4A2C-8667-C7312CD654BD}"/>
                  </a:ext>
                </a:extLst>
              </p:cNvPr>
              <p:cNvSpPr txBox="1"/>
              <p:nvPr/>
            </p:nvSpPr>
            <p:spPr>
              <a:xfrm>
                <a:off x="5126360" y="1425625"/>
                <a:ext cx="23641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C57C19E-5F59-4A2C-8667-C7312CD65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0572" y="1425625"/>
                <a:ext cx="2364172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416B8D58-A4F5-4395-BB9F-61697FD169A2}"/>
                  </a:ext>
                </a:extLst>
              </p:cNvPr>
              <p:cNvSpPr txBox="1"/>
              <p:nvPr/>
            </p:nvSpPr>
            <p:spPr>
              <a:xfrm>
                <a:off x="5333308" y="1883924"/>
                <a:ext cx="216540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16B8D58-A4F5-4395-BB9F-61697FD16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8199" y="1883924"/>
                <a:ext cx="2165401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3BABC7FF-4963-49E0-94A5-B40FC1F237EE}"/>
                  </a:ext>
                </a:extLst>
              </p:cNvPr>
              <p:cNvSpPr txBox="1"/>
              <p:nvPr/>
            </p:nvSpPr>
            <p:spPr>
              <a:xfrm>
                <a:off x="678806" y="4371048"/>
                <a:ext cx="23641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=27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BABC7FF-4963-49E0-94A5-B40FC1F237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387" y="4371048"/>
                <a:ext cx="2364172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B076A29E-85B5-408E-97AD-209B54814458}"/>
                  </a:ext>
                </a:extLst>
              </p:cNvPr>
              <p:cNvSpPr txBox="1"/>
              <p:nvPr/>
            </p:nvSpPr>
            <p:spPr>
              <a:xfrm>
                <a:off x="1112863" y="4829347"/>
                <a:ext cx="176785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076A29E-85B5-408E-97AD-209B548144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2922" y="4829347"/>
                <a:ext cx="1767855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3DB5A998-0446-49BD-913D-C933264579B8}"/>
                  </a:ext>
                </a:extLst>
              </p:cNvPr>
              <p:cNvSpPr txBox="1"/>
              <p:nvPr/>
            </p:nvSpPr>
            <p:spPr>
              <a:xfrm>
                <a:off x="5325133" y="4371048"/>
                <a:ext cx="216540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DB5A998-0446-49BD-913D-C933264579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9344" y="4371048"/>
                <a:ext cx="2165400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D664EBC1-7409-408E-966B-228749E1BED1}"/>
                  </a:ext>
                </a:extLst>
              </p:cNvPr>
              <p:cNvSpPr txBox="1"/>
              <p:nvPr/>
            </p:nvSpPr>
            <p:spPr>
              <a:xfrm>
                <a:off x="5304972" y="4829347"/>
                <a:ext cx="23641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=36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664EBC1-7409-408E-966B-228749E1BE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4066" y="4829347"/>
                <a:ext cx="2364173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28AA7AF7-D296-4B81-A4A6-3FC884C3D500}"/>
                  </a:ext>
                </a:extLst>
              </p:cNvPr>
              <p:cNvSpPr txBox="1"/>
              <p:nvPr/>
            </p:nvSpPr>
            <p:spPr>
              <a:xfrm>
                <a:off x="7452098" y="2630171"/>
                <a:ext cx="11340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8AA7AF7-D296-4B81-A4A6-3FC884C3D5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7612" y="2630171"/>
                <a:ext cx="1134093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F8A6918C-C24E-4B4D-B5C3-C2DEAB96DE3C}"/>
                  </a:ext>
                </a:extLst>
              </p:cNvPr>
              <p:cNvSpPr txBox="1"/>
              <p:nvPr/>
            </p:nvSpPr>
            <p:spPr>
              <a:xfrm>
                <a:off x="7455400" y="3088470"/>
                <a:ext cx="11389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8A6918C-C24E-4B4D-B5C3-C2DEAB96DE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1596" y="3088470"/>
                <a:ext cx="1138965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C56A878F-AEC2-46B4-A6C3-5BBE7A91E6F1}"/>
                  </a:ext>
                </a:extLst>
              </p:cNvPr>
              <p:cNvSpPr txBox="1"/>
              <p:nvPr/>
            </p:nvSpPr>
            <p:spPr>
              <a:xfrm>
                <a:off x="2777296" y="5681102"/>
                <a:ext cx="11340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56A878F-AEC2-46B4-A6C3-5BBE7A91E6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3243" y="5681102"/>
                <a:ext cx="1134093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EFE6F320-DA81-4CAB-94FD-DB65CBAC4C20}"/>
                  </a:ext>
                </a:extLst>
              </p:cNvPr>
              <p:cNvSpPr txBox="1"/>
              <p:nvPr/>
            </p:nvSpPr>
            <p:spPr>
              <a:xfrm>
                <a:off x="2780598" y="6139401"/>
                <a:ext cx="11389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FE6F320-DA81-4CAB-94FD-DB65CBAC4C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7227" y="6139401"/>
                <a:ext cx="1138965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12C538A6-DEDC-4830-B815-F03B2A59A1EB}"/>
                  </a:ext>
                </a:extLst>
              </p:cNvPr>
              <p:cNvSpPr txBox="1"/>
              <p:nvPr/>
            </p:nvSpPr>
            <p:spPr>
              <a:xfrm>
                <a:off x="6885051" y="5681102"/>
                <a:ext cx="11340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2C538A6-DEDC-4830-B815-F03B2A59A1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5051" y="5681102"/>
                <a:ext cx="1134093" cy="523220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D754F1C9-98C0-4019-A0C9-C766752F0906}"/>
                  </a:ext>
                </a:extLst>
              </p:cNvPr>
              <p:cNvSpPr txBox="1"/>
              <p:nvPr/>
            </p:nvSpPr>
            <p:spPr>
              <a:xfrm>
                <a:off x="6921050" y="6139401"/>
                <a:ext cx="11389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754F1C9-98C0-4019-A0C9-C766752F09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1050" y="6139401"/>
                <a:ext cx="1138965" cy="523220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E89577EF-B25F-4622-8A58-FCB585286024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25684" t="10413" r="23754" b="27186"/>
          <a:stretch/>
        </p:blipFill>
        <p:spPr>
          <a:xfrm>
            <a:off x="4613656" y="4032790"/>
            <a:ext cx="332399" cy="3690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4411232A-08D0-4885-AC00-096B39EB9211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23964" t="12039" r="22131" b="25560"/>
          <a:stretch/>
        </p:blipFill>
        <p:spPr>
          <a:xfrm>
            <a:off x="84427" y="4032793"/>
            <a:ext cx="354376" cy="36902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63C12F5C-08D8-481D-9039-28CB1D0E9F60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23788" t="9272" r="24397" b="26314"/>
          <a:stretch/>
        </p:blipFill>
        <p:spPr>
          <a:xfrm>
            <a:off x="4605414" y="1229624"/>
            <a:ext cx="340640" cy="38093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1FC43677-3CF7-4A03-810F-162D8A5EFDFA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22261" r="22999" b="24573"/>
          <a:stretch/>
        </p:blipFill>
        <p:spPr>
          <a:xfrm>
            <a:off x="78933" y="1229624"/>
            <a:ext cx="359870" cy="44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89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Challenge: Find the combined weight of all three animals.  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7704" y="1700808"/>
            <a:ext cx="5040560" cy="483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649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5443</TotalTime>
  <Words>729</Words>
  <Application>Microsoft Office PowerPoint</Application>
  <PresentationFormat>On-screen Show (4:3)</PresentationFormat>
  <Paragraphs>203</Paragraphs>
  <Slides>15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Title: Balancing coefficients </vt:lpstr>
      <vt:lpstr>PowerPoint Presentation</vt:lpstr>
      <vt:lpstr>PowerPoint Presentation</vt:lpstr>
      <vt:lpstr>PowerPoint Presentation</vt:lpstr>
      <vt:lpstr>PowerPoint Presentation</vt:lpstr>
      <vt:lpstr>Challenge: Find the combined weight of all three animals.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Simultaneous Equations</dc:title>
  <dc:creator>Elder</dc:creator>
  <cp:lastModifiedBy>Elder, L</cp:lastModifiedBy>
  <cp:revision>55</cp:revision>
  <dcterms:created xsi:type="dcterms:W3CDTF">2016-01-10T13:42:45Z</dcterms:created>
  <dcterms:modified xsi:type="dcterms:W3CDTF">2020-10-26T15:42:18Z</dcterms:modified>
</cp:coreProperties>
</file>