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30" r:id="rId14"/>
    <p:sldMasterId id="2147483842" r:id="rId15"/>
  </p:sldMasterIdLst>
  <p:notesMasterIdLst>
    <p:notesMasterId r:id="rId21"/>
  </p:notesMasterIdLst>
  <p:sldIdLst>
    <p:sldId id="271" r:id="rId16"/>
    <p:sldId id="272" r:id="rId17"/>
    <p:sldId id="273" r:id="rId18"/>
    <p:sldId id="275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C4594-1DF9-4048-8ED4-CB5DD33265DB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31CBB-8D4B-46A0-8D05-071897A634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290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31CBB-8D4B-46A0-8D05-071897A634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21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Demonstrate</a:t>
            </a:r>
            <a:r>
              <a:rPr lang="en-GB" baseline="0" dirty="0" smtClean="0"/>
              <a:t> simplifying fractional answers in terms of pi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goteachmaths.co.uk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31CBB-8D4B-46A0-8D05-071897A634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678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31CBB-8D4B-46A0-8D05-071897A6348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03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538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1026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1558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39378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464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3446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94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2821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5057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1503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74291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63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1081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5943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38162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803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9556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8569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359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5863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99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DAEED4E-112F-4710-9DC3-F4D7238D48DE}" type="datetimeFigureOut">
              <a:rPr lang="en-GB" smtClean="0"/>
              <a:t>13/02/2020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0BF90CD-52FA-40D6-B201-5F4580D0F58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DAEED4E-112F-4710-9DC3-F4D7238D48DE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0BF90CD-52FA-40D6-B201-5F4580D0F58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3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13/02/2020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3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3008"/>
            <a:ext cx="7723081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3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GB" b="1" dirty="0" smtClean="0"/>
              <a:t>Title: </a:t>
            </a:r>
            <a:r>
              <a:rPr lang="en-GB" b="1" dirty="0" smtClean="0"/>
              <a:t>Volume of a Sphere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Example </a:t>
            </a:r>
            <a:r>
              <a:rPr lang="en-GB" sz="2000" dirty="0" smtClean="0"/>
              <a:t>Calculate the </a:t>
            </a:r>
            <a:r>
              <a:rPr lang="en-GB" sz="2000" b="1" dirty="0" smtClean="0">
                <a:solidFill>
                  <a:srgbClr val="FF0000"/>
                </a:solidFill>
              </a:rPr>
              <a:t>volume </a:t>
            </a:r>
            <a:r>
              <a:rPr lang="en-GB" sz="2000" dirty="0" smtClean="0"/>
              <a:t>of </a:t>
            </a:r>
            <a:r>
              <a:rPr lang="en-GB" sz="2000" dirty="0" smtClean="0"/>
              <a:t>this </a:t>
            </a:r>
            <a:r>
              <a:rPr lang="en-GB" sz="2000" dirty="0" smtClean="0"/>
              <a:t>sphere in terms </a:t>
            </a:r>
            <a:r>
              <a:rPr lang="en-GB" sz="2000" dirty="0" smtClean="0"/>
              <a:t>of pi</a:t>
            </a:r>
            <a:r>
              <a:rPr lang="en-GB" sz="2000" dirty="0" smtClean="0"/>
              <a:t>. 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5731" y="1484786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>
                <a:solidFill>
                  <a:srgbClr val="000000"/>
                </a:solidFill>
              </a:rPr>
              <a:t>Your Turn </a:t>
            </a:r>
          </a:p>
          <a:p>
            <a:pPr marL="0" indent="0" algn="ctr">
              <a:buFontTx/>
              <a:buNone/>
            </a:pPr>
            <a:r>
              <a:rPr lang="en-GB" sz="2000" dirty="0"/>
              <a:t>Calculate the </a:t>
            </a:r>
            <a:r>
              <a:rPr lang="en-GB" sz="2000" b="1" dirty="0">
                <a:solidFill>
                  <a:srgbClr val="FF0000"/>
                </a:solidFill>
              </a:rPr>
              <a:t>volume </a:t>
            </a:r>
            <a:r>
              <a:rPr lang="en-GB" sz="2000" dirty="0"/>
              <a:t>of this sphere in terms of pi.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906350" y="6033074"/>
                <a:ext cx="3187283" cy="6117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𝑉𝑜𝑙𝑢𝑚𝑒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𝑜𝑓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𝑆𝑝h𝑒𝑟𝑒</m:t>
                      </m:r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50" y="6033074"/>
                <a:ext cx="3187283" cy="61170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770"/>
            <a:ext cx="14287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66452"/>
            <a:ext cx="1333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17232"/>
            <a:ext cx="1209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87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Independent Practise</a:t>
            </a:r>
            <a:br>
              <a:rPr lang="en-GB" dirty="0" smtClean="0"/>
            </a:br>
            <a:r>
              <a:rPr lang="en-GB" sz="2000" dirty="0" smtClean="0"/>
              <a:t>Calculate the volume and surface area of this spheres in terms of pi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1381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16832"/>
            <a:ext cx="152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56" y="1903451"/>
            <a:ext cx="18097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80"/>
          <a:stretch/>
        </p:blipFill>
        <p:spPr bwMode="auto">
          <a:xfrm>
            <a:off x="598784" y="3705490"/>
            <a:ext cx="1218982" cy="81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73016"/>
            <a:ext cx="1377901" cy="83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56" y="3669711"/>
            <a:ext cx="1969447" cy="63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252838" y="3501008"/>
            <a:ext cx="691034" cy="1687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7" y="5445224"/>
            <a:ext cx="1209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15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20507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682" y="6237312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Now in your pairs, calculate the volume of these shapes to 1 decimal place.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6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1877396"/>
            <a:ext cx="48939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Three tennis balls just fit in a cylindrical tube. 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What fraction of this cylinder volume do the tennis balls occupy? </a:t>
            </a:r>
            <a:endParaRPr lang="en-GB" sz="2800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93"/>
          <a:stretch/>
        </p:blipFill>
        <p:spPr bwMode="auto">
          <a:xfrm>
            <a:off x="1115616" y="1628800"/>
            <a:ext cx="2160240" cy="440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0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75</TotalTime>
  <Words>110</Words>
  <Application>Microsoft Office PowerPoint</Application>
  <PresentationFormat>On-screen Show (4:3)</PresentationFormat>
  <Paragraphs>18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5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Title: Volume of a Sphere </vt:lpstr>
      <vt:lpstr>Independent Practise Calculate the volume and surface area of this spheres in terms of pi 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2020-02-13T12:49:45Z</dcterms:created>
  <dcterms:modified xsi:type="dcterms:W3CDTF">2020-02-13T14:05:11Z</dcterms:modified>
</cp:coreProperties>
</file>