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22"/>
  </p:notesMasterIdLst>
  <p:sldIdLst>
    <p:sldId id="256" r:id="rId15"/>
    <p:sldId id="258" r:id="rId16"/>
    <p:sldId id="257" r:id="rId17"/>
    <p:sldId id="261" r:id="rId18"/>
    <p:sldId id="260" r:id="rId19"/>
    <p:sldId id="262" r:id="rId20"/>
    <p:sldId id="25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AF0EB-2707-4CFB-996D-6E79749F73D2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433F9B-2C61-4655-8482-98C60C856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840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mg6F5O3aHU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oteachmaths.co.uk/surface-area-of-a-sphere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https://www.youtube.com/watch?v=Dmg6F5O3aHU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33F9B-2C61-4655-8482-98C60C85641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061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Pythagoras</a:t>
            </a:r>
            <a:r>
              <a:rPr lang="en-GB" baseline="0" dirty="0" smtClean="0"/>
              <a:t> needed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797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Acknowledgements:</a:t>
            </a:r>
            <a:r>
              <a:rPr lang="en-GB" baseline="0" dirty="0" smtClean="0"/>
              <a:t> </a:t>
            </a:r>
            <a:r>
              <a:rPr lang="en-GB" dirty="0" smtClean="0">
                <a:hlinkClick r:id="rId3"/>
              </a:rPr>
              <a:t>https://goteachmaths.co.uk/surface-area-of-a-sphere/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33F9B-2C61-4655-8482-98C60C85641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234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3209F-4985-44FC-AE13-D83F348EA3C0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2/12/2020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2/12/2020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2/12/2020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2/12/2020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2/12/2020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2/12/2020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2/12/2020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2/12/2020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2/12/2020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2/12/2020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2/12/2020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90293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547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65630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1561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9155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27788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45512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34803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0996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2957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6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A4B3209F-4985-44FC-AE13-D83F348EA3C0}" type="datetimeFigureOut">
              <a:rPr lang="en-GB" smtClean="0"/>
              <a:t>12/02/2020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8AE5EDB-1AFE-4031-A9C8-17A2D73C8AF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2/12/2020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2/12/2020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2/12/2020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03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Dmg6F5O3aHU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Dmg6F5O3aHU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9512" y="188640"/>
            <a:ext cx="8832981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7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79512" y="274638"/>
                <a:ext cx="8784976" cy="1143000"/>
              </a:xfrm>
            </p:spPr>
            <p:txBody>
              <a:bodyPr/>
              <a:lstStyle/>
              <a:p>
                <a:r>
                  <a:rPr lang="en-GB" b="1" dirty="0" smtClean="0"/>
                  <a:t>Surface </a:t>
                </a:r>
                <a:r>
                  <a:rPr lang="en-GB" b="1" dirty="0" smtClean="0"/>
                  <a:t>Area of a </a:t>
                </a:r>
                <a:r>
                  <a:rPr lang="en-GB" b="1" dirty="0" smtClean="0"/>
                  <a:t>Spheres</a:t>
                </a:r>
                <a:br>
                  <a:rPr lang="en-GB" b="1" dirty="0" smtClean="0"/>
                </a:br>
                <a:r>
                  <a:rPr lang="en-GB" sz="2400" dirty="0" smtClean="0"/>
                  <a:t>Surface Area of a Sphere </a:t>
                </a:r>
                <a14:m/>
                <a:br>
                  <a:rPr lang="en-GB" sz="2800" b="0" i="1" dirty="0" smtClean="0">
                    <a:latin typeface="Cambria Math"/>
                  </a:rPr>
                </a:br>
                <a:r>
                  <a:rPr lang="en-GB" sz="2800" b="1" dirty="0" smtClean="0"/>
                  <a:t> </a:t>
                </a:r>
                <a:endParaRPr lang="en-GB" b="1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9512" y="274638"/>
                <a:ext cx="8784976" cy="1143000"/>
              </a:xfrm>
              <a:blipFill rotWithShape="1">
                <a:blip r:embed="rId3"/>
                <a:stretch>
                  <a:fillRect t="-292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266" y="1658355"/>
            <a:ext cx="4114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b="1" dirty="0" smtClean="0"/>
              <a:t>Worked </a:t>
            </a:r>
            <a:r>
              <a:rPr lang="en-GB" sz="2800" b="1" dirty="0" smtClean="0"/>
              <a:t>Example </a:t>
            </a:r>
            <a:r>
              <a:rPr lang="en-GB" sz="2000" dirty="0" smtClean="0"/>
              <a:t>Calculate the </a:t>
            </a:r>
            <a:r>
              <a:rPr lang="en-GB" sz="2000" b="1" dirty="0" smtClean="0">
                <a:solidFill>
                  <a:srgbClr val="FF0000"/>
                </a:solidFill>
              </a:rPr>
              <a:t>total</a:t>
            </a:r>
            <a:r>
              <a:rPr lang="en-GB" sz="2000" dirty="0" smtClean="0"/>
              <a:t> surface area of this </a:t>
            </a:r>
            <a:r>
              <a:rPr lang="en-GB" sz="2000" dirty="0" smtClean="0"/>
              <a:t>hemisphere correct to 1 decimal place </a:t>
            </a:r>
            <a:endParaRPr lang="en-GB" sz="2000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0" y="1628800"/>
            <a:ext cx="4114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b="1" kern="0" dirty="0" smtClean="0">
                <a:solidFill>
                  <a:srgbClr val="000000"/>
                </a:solidFill>
              </a:rPr>
              <a:t>Your Turn </a:t>
            </a:r>
          </a:p>
          <a:p>
            <a:pPr marL="0" indent="0" algn="ctr">
              <a:buFontTx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>Calculate the </a:t>
            </a:r>
            <a:r>
              <a:rPr lang="en-GB" sz="2000" b="1" kern="0" dirty="0" smtClean="0">
                <a:solidFill>
                  <a:srgbClr val="FF0000"/>
                </a:solidFill>
              </a:rPr>
              <a:t>total</a:t>
            </a:r>
            <a:r>
              <a:rPr lang="en-GB" sz="2000" kern="0" dirty="0" smtClean="0">
                <a:solidFill>
                  <a:srgbClr val="000000"/>
                </a:solidFill>
              </a:rPr>
              <a:t> surface area of this </a:t>
            </a:r>
            <a:r>
              <a:rPr lang="en-GB" sz="2000" kern="0" dirty="0" smtClean="0">
                <a:solidFill>
                  <a:srgbClr val="000000"/>
                </a:solidFill>
              </a:rPr>
              <a:t>sphere correct to 1 decimal place. </a:t>
            </a:r>
            <a:endParaRPr lang="en-GB" sz="2000" kern="0" dirty="0" smtClean="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endParaRPr lang="en-GB" kern="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317757" y="767408"/>
                <a:ext cx="112383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757" y="767408"/>
                <a:ext cx="1123834" cy="400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67881"/>
            <a:ext cx="23241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560" y="3091681"/>
            <a:ext cx="18669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8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Independent Practise </a:t>
            </a:r>
            <a:br>
              <a:rPr lang="en-GB" b="1" dirty="0" smtClean="0"/>
            </a:br>
            <a:r>
              <a:rPr lang="en-GB" sz="2400" dirty="0" smtClean="0"/>
              <a:t>Calculate the surface area correct to 1 decimal place. 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1" t="43086" r="69933" b="16330"/>
          <a:stretch/>
        </p:blipFill>
        <p:spPr bwMode="auto">
          <a:xfrm>
            <a:off x="3131840" y="1670720"/>
            <a:ext cx="2235934" cy="218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0" t="41667" r="63969" b="13690"/>
          <a:stretch/>
        </p:blipFill>
        <p:spPr bwMode="auto">
          <a:xfrm>
            <a:off x="5508104" y="1451427"/>
            <a:ext cx="2668380" cy="2265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 t="44034" r="70551" b="15436"/>
          <a:stretch/>
        </p:blipFill>
        <p:spPr bwMode="auto">
          <a:xfrm>
            <a:off x="467544" y="1674734"/>
            <a:ext cx="2232248" cy="219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304603"/>
            <a:ext cx="2332840" cy="1696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304603"/>
            <a:ext cx="2505879" cy="179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800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Mark/Correct your Work </a:t>
            </a:r>
            <a:br>
              <a:rPr lang="en-GB" b="1" dirty="0" smtClean="0"/>
            </a:br>
            <a:r>
              <a:rPr lang="en-GB" sz="2400" dirty="0" smtClean="0"/>
              <a:t>Calculate the surface area correct to 1 decimal place. 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1" t="43086" r="69933" b="16330"/>
          <a:stretch/>
        </p:blipFill>
        <p:spPr bwMode="auto">
          <a:xfrm>
            <a:off x="3131840" y="1670720"/>
            <a:ext cx="2235934" cy="218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0" t="41667" r="63969" b="13690"/>
          <a:stretch/>
        </p:blipFill>
        <p:spPr bwMode="auto">
          <a:xfrm>
            <a:off x="5508104" y="1451427"/>
            <a:ext cx="2668380" cy="2265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 t="44034" r="70551" b="15436"/>
          <a:stretch/>
        </p:blipFill>
        <p:spPr bwMode="auto">
          <a:xfrm>
            <a:off x="467544" y="1674734"/>
            <a:ext cx="2232248" cy="219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304603"/>
            <a:ext cx="2332840" cy="1696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304603"/>
            <a:ext cx="2505879" cy="179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06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GB" sz="2800" dirty="0" smtClean="0"/>
              <a:t>In pairs, work your way through this answer maze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1621"/>
            <a:ext cx="8547348" cy="5828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8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044864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11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Challenge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" y="2420888"/>
            <a:ext cx="8229600" cy="320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1412776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This shape consists of a cone, cylinder and hemisphere. </a:t>
            </a:r>
          </a:p>
          <a:p>
            <a:pPr algn="ctr"/>
            <a:r>
              <a:rPr lang="en-GB" sz="2000" dirty="0" smtClean="0"/>
              <a:t>What is the surface area of this shape?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6087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30</TotalTime>
  <Words>93</Words>
  <Application>Microsoft Office PowerPoint</Application>
  <PresentationFormat>On-screen Show (4:3)</PresentationFormat>
  <Paragraphs>17</Paragraphs>
  <Slides>7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7</vt:i4>
      </vt:variant>
    </vt:vector>
  </HeadingPairs>
  <TitlesOfParts>
    <vt:vector size="21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PowerPoint Presentation</vt:lpstr>
      <vt:lpstr>Surface Area of a Spheres Surface Area of a Sphere    </vt:lpstr>
      <vt:lpstr>Independent Practise  Calculate the surface area correct to 1 decimal place. </vt:lpstr>
      <vt:lpstr>Mark/Correct your Work  Calculate the surface area correct to 1 decimal place. </vt:lpstr>
      <vt:lpstr>In pairs, work your way through this answer maze</vt:lpstr>
      <vt:lpstr>PowerPoint Presentation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3</cp:revision>
  <dcterms:created xsi:type="dcterms:W3CDTF">2020-02-12T11:46:32Z</dcterms:created>
  <dcterms:modified xsi:type="dcterms:W3CDTF">2020-02-12T12:17:25Z</dcterms:modified>
</cp:coreProperties>
</file>