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sldIdLst>
    <p:sldId id="256" r:id="rId14"/>
    <p:sldId id="258" r:id="rId15"/>
    <p:sldId id="257" r:id="rId16"/>
    <p:sldId id="25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10" Type="http://schemas.openxmlformats.org/officeDocument/2006/relationships/slideMaster" Target="slideMasters/slideMaster10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06698-A145-4F69-B6C6-4F98A1DCEC1F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AFF12-F644-4E99-B8FE-A44561B6CE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06698-A145-4F69-B6C6-4F98A1DCEC1F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AFF12-F644-4E99-B8FE-A44561B6CE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06698-A145-4F69-B6C6-4F98A1DCEC1F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AFF12-F644-4E99-B8FE-A44561B6CE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06698-A145-4F69-B6C6-4F98A1DCEC1F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AFF12-F644-4E99-B8FE-A44561B6CE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06698-A145-4F69-B6C6-4F98A1DCEC1F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AFF12-F644-4E99-B8FE-A44561B6CE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06698-A145-4F69-B6C6-4F98A1DCEC1F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AFF12-F644-4E99-B8FE-A44561B6CE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06698-A145-4F69-B6C6-4F98A1DCEC1F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AFF12-F644-4E99-B8FE-A44561B6CE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06698-A145-4F69-B6C6-4F98A1DCEC1F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AFF12-F644-4E99-B8FE-A44561B6CE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06698-A145-4F69-B6C6-4F98A1DCEC1F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AFF12-F644-4E99-B8FE-A44561B6CE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06698-A145-4F69-B6C6-4F98A1DCEC1F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AFF12-F644-4E99-B8FE-A44561B6CE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06698-A145-4F69-B6C6-4F98A1DCEC1F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AFF12-F644-4E99-B8FE-A44561B6CE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CD206698-A145-4F69-B6C6-4F98A1DCEC1F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A9AFF12-F644-4E99-B8FE-A44561B6CEF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15/11/2019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wTlw7fNcO-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en-GB" sz="7200" b="1" dirty="0" smtClean="0"/>
              <a:t>Fibonacci Day </a:t>
            </a:r>
            <a:endParaRPr lang="en-GB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2636912"/>
            <a:ext cx="6400800" cy="1752600"/>
          </a:xfrm>
        </p:spPr>
        <p:txBody>
          <a:bodyPr/>
          <a:lstStyle/>
          <a:p>
            <a:r>
              <a:rPr lang="en-GB" dirty="0" smtClean="0"/>
              <a:t>23</a:t>
            </a:r>
            <a:r>
              <a:rPr lang="en-GB" baseline="30000" dirty="0" smtClean="0"/>
              <a:t>rd</a:t>
            </a:r>
            <a:r>
              <a:rPr lang="en-GB" dirty="0" smtClean="0"/>
              <a:t> November </a:t>
            </a:r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390141" y="3501008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23/11?</a:t>
            </a:r>
            <a:endParaRPr lang="en-GB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4736795"/>
            <a:ext cx="8856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In other parts of the world the date is written as 11/23</a:t>
            </a:r>
          </a:p>
          <a:p>
            <a:pPr algn="ctr"/>
            <a:endParaRPr lang="en-GB" sz="2400" dirty="0" smtClean="0"/>
          </a:p>
          <a:p>
            <a:pPr algn="ctr"/>
            <a:r>
              <a:rPr lang="en-GB" sz="2400" dirty="0" smtClean="0"/>
              <a:t>The numbers 1, 1, 2, 3 are the first four terms of the Fibonacci Sequence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0145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Fibonacci Sequence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600" dirty="0" smtClean="0"/>
              <a:t>1, 1, 2, 3, 5…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3600" dirty="0" smtClean="0"/>
              <a:t>In one minute continue the Fibonacci Sequences as much as you can! </a:t>
            </a:r>
          </a:p>
          <a:p>
            <a:pPr marL="0" indent="0" algn="ctr">
              <a:buNone/>
            </a:pPr>
            <a:endParaRPr lang="en-GB" sz="3600" dirty="0"/>
          </a:p>
          <a:p>
            <a:pPr marL="0" indent="0" algn="ctr">
              <a:buNone/>
            </a:pPr>
            <a:endParaRPr lang="en-GB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159" y="4365104"/>
            <a:ext cx="2334301" cy="220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23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000" b="1" dirty="0" smtClean="0"/>
              <a:t>Fibonacci</a:t>
            </a:r>
            <a:r>
              <a:rPr lang="en-GB" sz="6000" dirty="0" smtClean="0"/>
              <a:t> 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He was a medieval </a:t>
            </a:r>
            <a:r>
              <a:rPr lang="en-GB" dirty="0"/>
              <a:t>Italian mathematician, </a:t>
            </a:r>
            <a:r>
              <a:rPr lang="en-GB" dirty="0" smtClean="0"/>
              <a:t>who </a:t>
            </a:r>
            <a:r>
              <a:rPr lang="en-GB" dirty="0"/>
              <a:t>was born in 1175 and died around </a:t>
            </a:r>
            <a:r>
              <a:rPr lang="en-GB" dirty="0" smtClean="0"/>
              <a:t>1250.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Now </a:t>
            </a:r>
            <a:r>
              <a:rPr lang="en-GB" dirty="0"/>
              <a:t>best known for his sequence, Fibonacci's real claim to fame is the major part he played in introducing the numbers we now use to replace Roman numerals.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9883"/>
            <a:ext cx="1872208" cy="1313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36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60648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>
                <a:hlinkClick r:id="rId2"/>
              </a:rPr>
              <a:t>Watch this to learn more!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7" y="1153732"/>
            <a:ext cx="7362825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75656" y="5893241"/>
            <a:ext cx="6480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This is a Fibonacci Spiral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81521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21</TotalTime>
  <Words>121</Words>
  <Application>Microsoft Office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4</vt:i4>
      </vt:variant>
    </vt:vector>
  </HeadingPairs>
  <TitlesOfParts>
    <vt:vector size="17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Fibonacci Day </vt:lpstr>
      <vt:lpstr>The Fibonacci Sequence </vt:lpstr>
      <vt:lpstr>Fibonacci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Fibonacci Day</dc:title>
  <dc:creator>Elder, L</dc:creator>
  <cp:lastModifiedBy>Elder, L</cp:lastModifiedBy>
  <cp:revision>3</cp:revision>
  <dcterms:created xsi:type="dcterms:W3CDTF">2019-11-13T14:57:33Z</dcterms:created>
  <dcterms:modified xsi:type="dcterms:W3CDTF">2019-11-15T09:31:34Z</dcterms:modified>
</cp:coreProperties>
</file>