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27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5" r:id="rId24"/>
    <p:sldId id="266" r:id="rId25"/>
    <p:sldId id="26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302" autoAdjust="0"/>
  </p:normalViewPr>
  <p:slideViewPr>
    <p:cSldViewPr snapToGrid="0">
      <p:cViewPr varScale="1">
        <p:scale>
          <a:sx n="103" d="100"/>
          <a:sy n="103" d="100"/>
        </p:scale>
        <p:origin x="1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4B94B-D0B2-424C-A825-9FDF3BBFB215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CE5C1-976D-40F6-AA46-268B703A6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 to</a:t>
            </a:r>
            <a:r>
              <a:rPr lang="en-GB" baseline="0" dirty="0" smtClean="0"/>
              <a:t> previous lesson: </a:t>
            </a:r>
          </a:p>
          <a:p>
            <a:r>
              <a:rPr lang="en-GB" dirty="0" smtClean="0"/>
              <a:t>In pairs, tick which</a:t>
            </a:r>
            <a:r>
              <a:rPr lang="en-GB" baseline="0" dirty="0" smtClean="0"/>
              <a:t> equations are ready to be added or subtracted.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CE5C1-976D-40F6-AA46-268B703A6E6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06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pairs, tick which</a:t>
            </a:r>
            <a:r>
              <a:rPr lang="en-GB" baseline="0" dirty="0" smtClean="0"/>
              <a:t> equations are ready to be added or subtracted.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CE5C1-976D-40F6-AA46-268B703A6E6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9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Recap exercise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CE5C1-976D-40F6-AA46-268B703A6E6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2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Leading</a:t>
            </a:r>
            <a:r>
              <a:rPr lang="en-GB" baseline="0" dirty="0" smtClean="0"/>
              <a:t> students to fully solve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CE5C1-976D-40F6-AA46-268B703A6E6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304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teacher: Complete</a:t>
            </a:r>
            <a:r>
              <a:rPr lang="en-GB" baseline="0" dirty="0" smtClean="0"/>
              <a:t> worked example with bar model to link to early methods shown in Year 10 Autumn 2. Write the algebraic method alongside. </a:t>
            </a:r>
          </a:p>
          <a:p>
            <a:r>
              <a:rPr lang="en-GB" baseline="0" dirty="0" smtClean="0"/>
              <a:t>Your Turn: For students to do on whiteboards to check all are ready for the independent and intelligent practise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2953E-7F07-4080-A6EC-6C7CBC0F0E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72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Edited from variationtheory.com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2953E-7F07-4080-A6EC-6C7CBC0F0E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234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2953E-7F07-4080-A6EC-6C7CBC0F0E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592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373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92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11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21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5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58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30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37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618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57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48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533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439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097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72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5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71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36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70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8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23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761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7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11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17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51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007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13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62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6228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4134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48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9549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6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07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4209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233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58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113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407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713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539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73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843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24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544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223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345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7522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946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11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7229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291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795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87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09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443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83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924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9587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232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785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681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719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6650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010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012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285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878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229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1889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7727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530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886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641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694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810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79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084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58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667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82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4087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6192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435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7324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495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654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307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957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949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7361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879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2267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153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5615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150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8811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078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9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5141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021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4157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624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128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0126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3917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4353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361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6808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815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0551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26408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974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861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3776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872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335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7547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0455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558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6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972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433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1992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0935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397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8136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3575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326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7788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1536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3274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94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621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0375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823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2289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3112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2576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909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768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11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9978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297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942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8822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7685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274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5504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80152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43061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81886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843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3482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62936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6563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86002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1990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4192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767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968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0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C57FBFB-1AE1-42B0-995F-D706B4A12EC3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956A695-2E8D-48E5-BB39-61FDF487AD2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1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57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5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2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4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3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1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5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4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1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1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EE0EA2-55C1-4C0E-A5EC-47A4608FC481}" type="datetimeFigureOut">
              <a:rPr lang="en-GB" smtClean="0">
                <a:solidFill>
                  <a:srgbClr val="000000"/>
                </a:solidFill>
              </a:rPr>
              <a:pPr/>
              <a:t>11/09/2019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94E02F-9C16-47CB-BE6A-1DE37EF85329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9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13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23.png"/><Relationship Id="rId15" Type="http://schemas.openxmlformats.org/officeDocument/2006/relationships/image" Target="../media/image28.png"/><Relationship Id="rId10" Type="http://schemas.openxmlformats.org/officeDocument/2006/relationships/image" Target="../media/image20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9960" y="253538"/>
            <a:ext cx="8534400" cy="1752600"/>
          </a:xfrm>
        </p:spPr>
        <p:txBody>
          <a:bodyPr/>
          <a:lstStyle/>
          <a:p>
            <a:r>
              <a:rPr lang="en-GB" dirty="0" smtClean="0"/>
              <a:t>Tick or Trash </a:t>
            </a:r>
          </a:p>
          <a:p>
            <a:r>
              <a:rPr lang="en-GB" dirty="0" smtClean="0"/>
              <a:t>Ready for </a:t>
            </a:r>
            <a:r>
              <a:rPr lang="en-GB" b="1" dirty="0" smtClean="0">
                <a:solidFill>
                  <a:srgbClr val="FF0000"/>
                </a:solidFill>
              </a:rPr>
              <a:t>elimination</a:t>
            </a:r>
            <a:r>
              <a:rPr lang="en-GB" dirty="0" smtClean="0"/>
              <a:t>? 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485" y="253538"/>
            <a:ext cx="1747051" cy="10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5928" y="2008921"/>
            <a:ext cx="1888733" cy="98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485" y="3619141"/>
            <a:ext cx="1988082" cy="1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78249" y="5596583"/>
            <a:ext cx="1722294" cy="1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548534" y="258239"/>
            <a:ext cx="2059322" cy="1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67432" y="2006138"/>
            <a:ext cx="2040424" cy="9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754625" y="3758738"/>
            <a:ext cx="1853231" cy="99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09116" y="5596583"/>
            <a:ext cx="1672502" cy="94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385" y="5460491"/>
            <a:ext cx="1573575" cy="12968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3287" y="5596583"/>
            <a:ext cx="1718474" cy="116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1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9960" y="253538"/>
            <a:ext cx="8534400" cy="1752600"/>
          </a:xfrm>
        </p:spPr>
        <p:txBody>
          <a:bodyPr/>
          <a:lstStyle/>
          <a:p>
            <a:r>
              <a:rPr lang="en-GB" dirty="0" smtClean="0"/>
              <a:t>Tick or Trash </a:t>
            </a:r>
          </a:p>
          <a:p>
            <a:endParaRPr lang="en-GB" dirty="0" smtClean="0"/>
          </a:p>
          <a:p>
            <a:r>
              <a:rPr lang="en-GB" dirty="0" smtClean="0"/>
              <a:t>Ready for </a:t>
            </a:r>
            <a:r>
              <a:rPr lang="en-GB" b="1" dirty="0" smtClean="0">
                <a:solidFill>
                  <a:srgbClr val="FF0000"/>
                </a:solidFill>
              </a:rPr>
              <a:t>elimination</a:t>
            </a:r>
            <a:r>
              <a:rPr lang="en-GB" dirty="0" smtClean="0"/>
              <a:t>? 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485" y="253538"/>
            <a:ext cx="1747051" cy="10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5928" y="2008921"/>
            <a:ext cx="1888733" cy="98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485" y="3619141"/>
            <a:ext cx="1988082" cy="10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78249" y="5596583"/>
            <a:ext cx="1722294" cy="1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548534" y="258239"/>
            <a:ext cx="2059322" cy="104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67432" y="2006138"/>
            <a:ext cx="2040424" cy="95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754625" y="3758738"/>
            <a:ext cx="1853231" cy="99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09116" y="5596583"/>
            <a:ext cx="1672502" cy="94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385" y="5460491"/>
            <a:ext cx="1573575" cy="12968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3287" y="5596583"/>
            <a:ext cx="1718474" cy="11607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4661" y="876249"/>
            <a:ext cx="801558" cy="6605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4661" y="2624729"/>
            <a:ext cx="801558" cy="6605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7447" y="5936794"/>
            <a:ext cx="801558" cy="6605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65874" y="972977"/>
            <a:ext cx="801558" cy="6605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6976" y="2540208"/>
            <a:ext cx="801558" cy="6605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4661" y="4388246"/>
            <a:ext cx="886798" cy="5989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1736" y="5967595"/>
            <a:ext cx="886798" cy="598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1736" y="4243456"/>
            <a:ext cx="886798" cy="59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9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is the missing value?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 =18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blipFill>
                <a:blip r:embed="rId5"/>
                <a:stretch>
                  <a:fillRect l="-2579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096000" y="2499859"/>
                <a:ext cx="24327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=  21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99859"/>
                <a:ext cx="243278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 =54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871962" y="3128087"/>
            <a:ext cx="531845" cy="4013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62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−11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     =−33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is the missing value?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=18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blipFill>
                <a:blip r:embed="rId5"/>
                <a:stretch>
                  <a:fillRect l="-2579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  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=54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908544" y="3840541"/>
            <a:ext cx="716520" cy="4013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547268" y="3676261"/>
            <a:ext cx="337768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882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−11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     =−33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is the missing value?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=18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blipFill>
                <a:blip r:embed="rId5"/>
                <a:stretch>
                  <a:fillRect l="-2579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  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=54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5547268" y="3676261"/>
            <a:ext cx="337768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919181" y="4544313"/>
            <a:ext cx="716520" cy="4013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90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−11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     =−33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What is the missing value? </a:t>
                </a: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Substituting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/>
                  <a:t> into equation 1: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=18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blipFill>
                <a:blip r:embed="rId6"/>
                <a:stretch>
                  <a:fillRect l="-2579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  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=54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5547268" y="3676261"/>
            <a:ext cx="337768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557471" y="5234902"/>
                <a:ext cx="2610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0" lang="en-GB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471" y="5234902"/>
                <a:ext cx="261026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557471" y="5665789"/>
                <a:ext cx="26655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12 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471" y="5665789"/>
                <a:ext cx="266553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798260" y="6126169"/>
                <a:ext cx="11707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=9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260" y="6126169"/>
                <a:ext cx="117070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623707" y="6155716"/>
            <a:ext cx="716520" cy="4013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592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−11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     =−33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544" y="3809491"/>
                <a:ext cx="280570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What is the missing value? </a:t>
                </a: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Substituting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/>
                  <a:t> into equation 1: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389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98576"/>
                <a:ext cx="219714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=18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42861"/>
                <a:ext cx="2234008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/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1: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</m:t>
                    </m:r>
                  </m:oMath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Equation 2: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B69EA-A96E-4F61-B8F9-A110CFE6C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2598576"/>
                <a:ext cx="2130593" cy="923330"/>
              </a:xfrm>
              <a:prstGeom prst="rect">
                <a:avLst/>
              </a:prstGeom>
              <a:blipFill>
                <a:blip r:embed="rId7"/>
                <a:stretch>
                  <a:fillRect l="-2579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  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920" y="2480081"/>
                <a:ext cx="243278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=54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820" y="3113314"/>
                <a:ext cx="255300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5547268" y="3676261"/>
            <a:ext cx="337768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268" y="3244907"/>
                <a:ext cx="330331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161" y="4532088"/>
                <a:ext cx="127201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557471" y="5234902"/>
                <a:ext cx="2610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0" lang="en-GB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471" y="5234902"/>
                <a:ext cx="2610266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557471" y="5665789"/>
                <a:ext cx="26655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   12 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471" y="5665789"/>
                <a:ext cx="2665538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798260" y="6126169"/>
                <a:ext cx="11707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=9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260" y="6126169"/>
                <a:ext cx="1170705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885610" y="6113071"/>
                <a:ext cx="12720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610" y="6113071"/>
                <a:ext cx="1272015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799365" y="6134393"/>
            <a:ext cx="716520" cy="4013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58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261" y="956394"/>
            <a:ext cx="10972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To </a:t>
            </a:r>
            <a:r>
              <a:rPr lang="en-GB" b="1" dirty="0" smtClean="0">
                <a:solidFill>
                  <a:srgbClr val="FF0000"/>
                </a:solidFill>
              </a:rPr>
              <a:t>solve</a:t>
            </a:r>
            <a:r>
              <a:rPr lang="en-GB" dirty="0" smtClean="0"/>
              <a:t> a pair of simultaneous equations the values of both </a:t>
            </a:r>
            <a:r>
              <a:rPr lang="en-GB" b="1" dirty="0" smtClean="0">
                <a:solidFill>
                  <a:srgbClr val="FF0000"/>
                </a:solidFill>
              </a:rPr>
              <a:t>variables</a:t>
            </a:r>
            <a:r>
              <a:rPr lang="en-GB" dirty="0" smtClean="0"/>
              <a:t> must be worked out.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87" y="679567"/>
            <a:ext cx="3498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/>
              </a:rPr>
              <a:t>Worked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  <a:cs typeface="Arial"/>
              </a:rPr>
              <a:t>Example:</a:t>
            </a:r>
            <a:endParaRPr lang="en-GB" dirty="0">
              <a:solidFill>
                <a:prstClr val="black"/>
              </a:solidFill>
              <a:latin typeface="Calibri" panose="020F0502020204030204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0854" y="689576"/>
            <a:ext cx="674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/>
              </a:rPr>
              <a:t>Your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/>
                <a:cs typeface="Arial"/>
              </a:rPr>
              <a:t>Turn (demonstrate you understand on your whiteboards)</a:t>
            </a:r>
            <a:endParaRPr lang="en-GB" dirty="0">
              <a:solidFill>
                <a:prstClr val="black"/>
              </a:solidFill>
              <a:latin typeface="Calibri" panose="020F0502020204030204"/>
              <a:cs typeface="Arial"/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5539464" y="679567"/>
            <a:ext cx="0" cy="6178433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0" y="1060678"/>
            <a:ext cx="12192000" cy="0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B1A335-E5D6-4B08-B737-A5C397D700D2}"/>
                  </a:ext>
                </a:extLst>
              </p:cNvPr>
              <p:cNvSpPr txBox="1"/>
              <p:nvPr/>
            </p:nvSpPr>
            <p:spPr>
              <a:xfrm>
                <a:off x="287871" y="1429605"/>
                <a:ext cx="2989757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b="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B1A335-E5D6-4B08-B737-A5C397D70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71" y="1429605"/>
                <a:ext cx="2989757" cy="738664"/>
              </a:xfrm>
              <a:prstGeom prst="rect">
                <a:avLst/>
              </a:prstGeom>
              <a:blipFill>
                <a:blip r:embed="rId3"/>
                <a:stretch>
                  <a:fillRect b="-17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855AB5-A3ED-4F3B-9CC0-2230DDC0C7FB}"/>
                  </a:ext>
                </a:extLst>
              </p:cNvPr>
              <p:cNvSpPr txBox="1"/>
              <p:nvPr/>
            </p:nvSpPr>
            <p:spPr>
              <a:xfrm>
                <a:off x="5778075" y="1429605"/>
                <a:ext cx="194421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=70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mbria Math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400" i="1" dirty="0">
                  <a:solidFill>
                    <a:prstClr val="black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855AB5-A3ED-4F3B-9CC0-2230DDC0C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075" y="1429605"/>
                <a:ext cx="1944216" cy="738664"/>
              </a:xfrm>
              <a:prstGeom prst="rect">
                <a:avLst/>
              </a:prstGeom>
              <a:blipFill>
                <a:blip r:embed="rId4"/>
                <a:stretch>
                  <a:fillRect l="-2821" r="-2821" b="-16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149711" y="18864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TITLE: SOLVING SIMULTANEOUS EQUATIONS 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89324" y="2724456"/>
                <a:ext cx="34989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𝑦</m:t>
                    </m:r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 = 7</m:t>
                    </m:r>
                  </m:oMath>
                </a14:m>
                <a:r>
                  <a:rPr lang="en-GB" sz="2000" dirty="0" smtClean="0">
                    <a:solidFill>
                      <a:prstClr val="black"/>
                    </a:solidFill>
                    <a:latin typeface="Calibri" panose="020F0502020204030204"/>
                    <a:cs typeface="Arial"/>
                  </a:rPr>
                  <a:t>,  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𝑥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24" y="2724456"/>
                <a:ext cx="3498926" cy="400110"/>
              </a:xfrm>
              <a:prstGeom prst="rect">
                <a:avLst/>
              </a:prstGeom>
              <a:blipFill>
                <a:blip r:embed="rId5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895501" y="2724456"/>
                <a:ext cx="34989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𝑦</m:t>
                    </m:r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 =10</m:t>
                    </m:r>
                  </m:oMath>
                </a14:m>
                <a:r>
                  <a:rPr lang="en-GB" sz="2000" dirty="0" smtClean="0">
                    <a:solidFill>
                      <a:prstClr val="black"/>
                    </a:solidFill>
                    <a:latin typeface="Calibri" panose="020F0502020204030204"/>
                    <a:cs typeface="Arial"/>
                  </a:rPr>
                  <a:t>,  work out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𝑥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501" y="2724456"/>
                <a:ext cx="3498926" cy="400110"/>
              </a:xfrm>
              <a:prstGeom prst="rect">
                <a:avLst/>
              </a:prstGeom>
              <a:blipFill>
                <a:blip r:embed="rId6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50506" y="3480318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06" y="3480318"/>
                <a:ext cx="578498" cy="475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1138335" y="3480318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35" y="3480318"/>
                <a:ext cx="578498" cy="4758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1726164" y="3480318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164" y="3480318"/>
                <a:ext cx="578498" cy="4758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2313993" y="3480318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993" y="3480318"/>
                <a:ext cx="578498" cy="4758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901822" y="3480318"/>
            <a:ext cx="578498" cy="4758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7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3489651" y="3480318"/>
            <a:ext cx="578498" cy="4758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7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550505" y="3956180"/>
                <a:ext cx="3517643" cy="47586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05" y="3956180"/>
                <a:ext cx="3517643" cy="4758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559837" y="4669973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7" y="4669973"/>
                <a:ext cx="578498" cy="4758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1147666" y="4669973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66" y="4669973"/>
                <a:ext cx="578498" cy="47586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1735495" y="4669973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495" y="4669973"/>
                <a:ext cx="578498" cy="47586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2323324" y="4669973"/>
                <a:ext cx="578498" cy="475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324" y="4669973"/>
                <a:ext cx="578498" cy="4758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564502" y="5145835"/>
                <a:ext cx="2327989" cy="47586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02" y="5145835"/>
                <a:ext cx="2327989" cy="47586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Independent Practise:</a:t>
            </a:r>
            <a:br>
              <a:rPr lang="en-GB" dirty="0" smtClean="0"/>
            </a:b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792166" y="6117754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prstClr val="black"/>
                    </a:solidFill>
                    <a:latin typeface="Arial"/>
                    <a:cs typeface="Arial"/>
                  </a:rPr>
                  <a:t>Extension: </a:t>
                </a:r>
                <a:r>
                  <a:rPr lang="en-GB" sz="2400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Show how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 was calculated</a:t>
                </a:r>
                <a:endParaRPr lang="en-GB" sz="2400" dirty="0"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66" y="6117754"/>
                <a:ext cx="8537050" cy="461665"/>
              </a:xfrm>
              <a:prstGeom prst="rect">
                <a:avLst/>
              </a:prstGeom>
              <a:blipFill>
                <a:blip r:embed="rId3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938759" y="1540974"/>
                <a:ext cx="1653145" cy="3978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=3</m:t>
                      </m:r>
                    </m:oMath>
                  </m:oMathPara>
                </a14:m>
                <a:endParaRPr lang="en-GB" sz="1400" i="1" dirty="0" smtClean="0">
                  <a:solidFill>
                    <a:srgbClr val="FF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=51</m:t>
                      </m:r>
                    </m:oMath>
                  </m:oMathPara>
                </a14:m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=7</m:t>
                      </m:r>
                    </m:oMath>
                  </m:oMathPara>
                </a14:m>
                <a:endParaRPr lang="en-GB" sz="1400" i="1" dirty="0" smtClean="0">
                  <a:solidFill>
                    <a:srgbClr val="FF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05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59" y="1540974"/>
                <a:ext cx="1653145" cy="3978012"/>
              </a:xfrm>
              <a:prstGeom prst="rect">
                <a:avLst/>
              </a:prstGeom>
              <a:blipFill>
                <a:blip r:embed="rId4"/>
                <a:stretch>
                  <a:fillRect l="-738" r="-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704041" y="955973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. </a:t>
                </a:r>
                <a:endParaRPr lang="en-GB" sz="2400" dirty="0"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041" y="955973"/>
                <a:ext cx="8537050" cy="461665"/>
              </a:xfrm>
              <a:prstGeom prst="rect">
                <a:avLst/>
              </a:prstGeom>
              <a:blipFill>
                <a:blip r:embed="rId5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74930" y="160046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1.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98985" y="1548373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2.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71720" y="1469568"/>
            <a:ext cx="385510" cy="2749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3.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0351" y="4154818"/>
            <a:ext cx="374668" cy="3388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4. 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80993" y="4146337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5. </a:t>
            </a:r>
            <a:endParaRPr lang="en-GB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4786082" y="1502093"/>
                <a:ext cx="1720471" cy="20390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400" b="0" i="1" dirty="0" smtClean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05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082" y="1502093"/>
                <a:ext cx="1720471" cy="20390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863559" y="1469568"/>
                <a:ext cx="1855893" cy="17312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=−22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=−56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000" b="0" i="1" dirty="0" smtClean="0">
                  <a:solidFill>
                    <a:srgbClr val="00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sz="1400" b="0" i="1" dirty="0" smtClean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05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559" y="1469568"/>
                <a:ext cx="1855893" cy="1731243"/>
              </a:xfrm>
              <a:prstGeom prst="rect">
                <a:avLst/>
              </a:prstGeom>
              <a:blipFill>
                <a:blip r:embed="rId7"/>
                <a:stretch>
                  <a:fillRect l="-329" r="-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682419" y="3938079"/>
                <a:ext cx="1872757" cy="1423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>
                  <a:defRPr/>
                </a:pPr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=−14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i="1" dirty="0" smtClean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40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=4</m:t>
                      </m:r>
                    </m:oMath>
                  </m:oMathPara>
                </a14:m>
                <a:endParaRPr lang="en-GB" sz="1400" i="1" dirty="0">
                  <a:solidFill>
                    <a:srgbClr val="FF0000"/>
                  </a:solidFill>
                  <a:latin typeface="Calibri" panose="020F0502020204030204"/>
                  <a:cs typeface="Arial"/>
                </a:endParaRPr>
              </a:p>
              <a:p>
                <a:pPr defTabSz="685800">
                  <a:defRPr/>
                </a:pPr>
                <a:endParaRPr lang="en-GB" sz="1050" i="1" dirty="0">
                  <a:solidFill>
                    <a:srgbClr val="000000"/>
                  </a:solidFill>
                  <a:latin typeface="Calibri" panose="020F0502020204030204"/>
                  <a:cs typeface="Arial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419" y="3938079"/>
                <a:ext cx="1872757" cy="14234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47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792166" y="6117754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Extension: </a:t>
                </a:r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Show how the value of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/>
                      </a:rPr>
                      <m:t>𝑥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was calculated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66" y="6117754"/>
                <a:ext cx="8537050" cy="461665"/>
              </a:xfrm>
              <a:prstGeom prst="rect">
                <a:avLst/>
              </a:prstGeom>
              <a:blipFill>
                <a:blip r:embed="rId3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938759" y="1540974"/>
                <a:ext cx="1653145" cy="3978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=15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=16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𝑥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=3, 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𝑦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=1 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=4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=51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𝑥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=7, 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𝑦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=−4 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59" y="1540974"/>
                <a:ext cx="1653145" cy="3978012"/>
              </a:xfrm>
              <a:prstGeom prst="rect">
                <a:avLst/>
              </a:prstGeom>
              <a:blipFill>
                <a:blip r:embed="rId4"/>
                <a:stretch>
                  <a:fillRect l="-738" r="-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704041" y="955973"/>
                <a:ext cx="8537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/>
                      </a:rPr>
                      <m:t>𝑦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. 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041" y="955973"/>
                <a:ext cx="8537050" cy="461665"/>
              </a:xfrm>
              <a:prstGeom prst="rect">
                <a:avLst/>
              </a:prstGeom>
              <a:blipFill>
                <a:blip r:embed="rId5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74930" y="1600461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98985" y="1548373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71720" y="1469568"/>
            <a:ext cx="385510" cy="2749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0351" y="4154818"/>
            <a:ext cx="374668" cy="3388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80993" y="4146337"/>
            <a:ext cx="38551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4786082" y="1502093"/>
                <a:ext cx="1720471" cy="20390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+3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=−20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=−2, 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=2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082" y="1502093"/>
                <a:ext cx="1720471" cy="20390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863559" y="1469568"/>
                <a:ext cx="1855893" cy="17312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=−22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=−56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=−10, 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=3 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559" y="1469568"/>
                <a:ext cx="1855893" cy="1731243"/>
              </a:xfrm>
              <a:prstGeom prst="rect">
                <a:avLst/>
              </a:prstGeom>
              <a:blipFill>
                <a:blip r:embed="rId7"/>
                <a:stretch>
                  <a:fillRect l="-329" r="-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/>
              <p:nvPr/>
            </p:nvSpPr>
            <p:spPr>
              <a:xfrm>
                <a:off x="8682419" y="3938079"/>
                <a:ext cx="1872757" cy="1423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=−14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5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−4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=0</m:t>
                      </m:r>
                    </m:oMath>
                  </m:oMathPara>
                </a14:m>
                <a:endParaRPr kumimoji="0" lang="en-GB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/>
                      </a:rPr>
                      <m:t>𝑥</m:t>
                    </m:r>
                    <m:r>
                      <a:rPr kumimoji="0" lang="en-GB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/>
                      </a:rPr>
                      <m:t>=4</m:t>
                    </m:r>
                  </m:oMath>
                </a14:m>
                <a:r>
                  <a:rPr kumimoji="0" lang="en-GB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</a:rPr>
                  <a:t>, y = 5</a:t>
                </a:r>
                <a:endParaRPr kumimoji="0" lang="en-GB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9C42BB0-7530-4D48-8A28-130A8E39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419" y="3938079"/>
                <a:ext cx="1872757" cy="1423467"/>
              </a:xfrm>
              <a:prstGeom prst="rect">
                <a:avLst/>
              </a:prstGeom>
              <a:blipFill>
                <a:blip r:embed="rId8"/>
                <a:stretch>
                  <a:fillRect l="-2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6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66</TotalTime>
  <Words>785</Words>
  <Application>Microsoft Office PowerPoint</Application>
  <PresentationFormat>Widescreen</PresentationFormat>
  <Paragraphs>193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PowerPoint Presentation</vt:lpstr>
      <vt:lpstr>PowerPoint Presentation</vt:lpstr>
      <vt:lpstr>On your whiteboards: </vt:lpstr>
      <vt:lpstr>On your whiteboards: </vt:lpstr>
      <vt:lpstr>On your whiteboards: </vt:lpstr>
      <vt:lpstr>On your whiteboards: </vt:lpstr>
      <vt:lpstr>On your whiteboards: </vt:lpstr>
      <vt:lpstr>PowerPoint Presentation</vt:lpstr>
      <vt:lpstr>PowerPoint Presentation</vt:lpstr>
      <vt:lpstr>Independent Practise: </vt:lpstr>
      <vt:lpstr>Mark your work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2019-09-11T10:27:10Z</dcterms:created>
  <dcterms:modified xsi:type="dcterms:W3CDTF">2019-09-11T11:33:17Z</dcterms:modified>
</cp:coreProperties>
</file>