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9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20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21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22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23.xml" ContentType="application/vnd.openxmlformats-officedocument.theme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24.xml" ContentType="application/vnd.openxmlformats-officedocument.theme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theme/theme25.xml" ContentType="application/vnd.openxmlformats-officedocument.theme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theme/theme26.xml" ContentType="application/vnd.openxmlformats-officedocument.theme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theme/theme27.xml" ContentType="application/vnd.openxmlformats-officedocument.theme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theme/theme28.xml" ContentType="application/vnd.openxmlformats-officedocument.theme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theme/theme29.xml" ContentType="application/vnd.openxmlformats-officedocument.theme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theme/theme30.xml" ContentType="application/vnd.openxmlformats-officedocument.theme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theme/theme31.xml" ContentType="application/vnd.openxmlformats-officedocument.theme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theme/theme32.xml" ContentType="application/vnd.openxmlformats-officedocument.theme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theme/theme33.xml" ContentType="application/vnd.openxmlformats-officedocument.theme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theme/theme34.xml" ContentType="application/vnd.openxmlformats-officedocument.theme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theme/theme35.xml" ContentType="application/vnd.openxmlformats-officedocument.theme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theme/theme36.xml" ContentType="application/vnd.openxmlformats-officedocument.theme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theme/theme37.xml" ContentType="application/vnd.openxmlformats-officedocument.theme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theme/theme38.xml" ContentType="application/vnd.openxmlformats-officedocument.theme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theme/theme39.xml" ContentType="application/vnd.openxmlformats-officedocument.theme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theme/theme40.xml" ContentType="application/vnd.openxmlformats-officedocument.theme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theme/theme41.xml" ContentType="application/vnd.openxmlformats-officedocument.theme+xml"/>
  <Override PartName="/ppt/theme/theme4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40" r:id="rId14"/>
    <p:sldMasterId id="2147483852" r:id="rId15"/>
    <p:sldMasterId id="2147483864" r:id="rId16"/>
    <p:sldMasterId id="2147483876" r:id="rId17"/>
    <p:sldMasterId id="2147483888" r:id="rId18"/>
    <p:sldMasterId id="2147483900" r:id="rId19"/>
    <p:sldMasterId id="2147483912" r:id="rId20"/>
    <p:sldMasterId id="2147483924" r:id="rId21"/>
    <p:sldMasterId id="2147483936" r:id="rId22"/>
    <p:sldMasterId id="2147483948" r:id="rId23"/>
    <p:sldMasterId id="2147483960" r:id="rId24"/>
    <p:sldMasterId id="2147483972" r:id="rId25"/>
    <p:sldMasterId id="2147483984" r:id="rId26"/>
    <p:sldMasterId id="2147484020" r:id="rId27"/>
    <p:sldMasterId id="2147484032" r:id="rId28"/>
    <p:sldMasterId id="2147484044" r:id="rId29"/>
    <p:sldMasterId id="2147484056" r:id="rId30"/>
    <p:sldMasterId id="2147484068" r:id="rId31"/>
    <p:sldMasterId id="2147484080" r:id="rId32"/>
    <p:sldMasterId id="2147484092" r:id="rId33"/>
    <p:sldMasterId id="2147484104" r:id="rId34"/>
    <p:sldMasterId id="2147484116" r:id="rId35"/>
    <p:sldMasterId id="2147484128" r:id="rId36"/>
    <p:sldMasterId id="2147484140" r:id="rId37"/>
    <p:sldMasterId id="2147484152" r:id="rId38"/>
    <p:sldMasterId id="2147484164" r:id="rId39"/>
    <p:sldMasterId id="2147484176" r:id="rId40"/>
    <p:sldMasterId id="2147484188" r:id="rId41"/>
  </p:sldMasterIdLst>
  <p:notesMasterIdLst>
    <p:notesMasterId r:id="rId52"/>
  </p:notesMasterIdLst>
  <p:sldIdLst>
    <p:sldId id="278" r:id="rId42"/>
    <p:sldId id="275" r:id="rId43"/>
    <p:sldId id="276" r:id="rId44"/>
    <p:sldId id="277" r:id="rId45"/>
    <p:sldId id="279" r:id="rId46"/>
    <p:sldId id="280" r:id="rId47"/>
    <p:sldId id="281" r:id="rId48"/>
    <p:sldId id="282" r:id="rId49"/>
    <p:sldId id="283" r:id="rId50"/>
    <p:sldId id="288" r:id="rId5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74" autoAdjust="0"/>
    <p:restoredTop sz="94660"/>
  </p:normalViewPr>
  <p:slideViewPr>
    <p:cSldViewPr>
      <p:cViewPr varScale="1">
        <p:scale>
          <a:sx n="109" d="100"/>
          <a:sy n="109" d="100"/>
        </p:scale>
        <p:origin x="1704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Master" Target="slideMasters/slideMaster26.xml"/><Relationship Id="rId39" Type="http://schemas.openxmlformats.org/officeDocument/2006/relationships/slideMaster" Target="slideMasters/slideMaster39.xml"/><Relationship Id="rId21" Type="http://schemas.openxmlformats.org/officeDocument/2006/relationships/slideMaster" Target="slideMasters/slideMaster21.xml"/><Relationship Id="rId34" Type="http://schemas.openxmlformats.org/officeDocument/2006/relationships/slideMaster" Target="slideMasters/slideMaster34.xml"/><Relationship Id="rId42" Type="http://schemas.openxmlformats.org/officeDocument/2006/relationships/slide" Target="slides/slide1.xml"/><Relationship Id="rId47" Type="http://schemas.openxmlformats.org/officeDocument/2006/relationships/slide" Target="slides/slide6.xml"/><Relationship Id="rId50" Type="http://schemas.openxmlformats.org/officeDocument/2006/relationships/slide" Target="slides/slide9.xml"/><Relationship Id="rId55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Master" Target="slideMasters/slideMaster29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Master" Target="slideMasters/slideMaster32.xml"/><Relationship Id="rId37" Type="http://schemas.openxmlformats.org/officeDocument/2006/relationships/slideMaster" Target="slideMasters/slideMaster37.xml"/><Relationship Id="rId40" Type="http://schemas.openxmlformats.org/officeDocument/2006/relationships/slideMaster" Target="slideMasters/slideMaster40.xml"/><Relationship Id="rId45" Type="http://schemas.openxmlformats.org/officeDocument/2006/relationships/slide" Target="slides/slide4.xml"/><Relationship Id="rId53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Master" Target="slideMasters/slideMaster31.xml"/><Relationship Id="rId44" Type="http://schemas.openxmlformats.org/officeDocument/2006/relationships/slide" Target="slides/slide3.xml"/><Relationship Id="rId52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43" Type="http://schemas.openxmlformats.org/officeDocument/2006/relationships/slide" Target="slides/slide2.xml"/><Relationship Id="rId48" Type="http://schemas.openxmlformats.org/officeDocument/2006/relationships/slide" Target="slides/slide7.xml"/><Relationship Id="rId56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10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Master" Target="slideMasters/slideMaster33.xml"/><Relationship Id="rId38" Type="http://schemas.openxmlformats.org/officeDocument/2006/relationships/slideMaster" Target="slideMasters/slideMaster38.xml"/><Relationship Id="rId46" Type="http://schemas.openxmlformats.org/officeDocument/2006/relationships/slide" Target="slides/slide5.xml"/><Relationship Id="rId20" Type="http://schemas.openxmlformats.org/officeDocument/2006/relationships/slideMaster" Target="slideMasters/slideMaster20.xml"/><Relationship Id="rId41" Type="http://schemas.openxmlformats.org/officeDocument/2006/relationships/slideMaster" Target="slideMasters/slideMaster41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Master" Target="slideMasters/slideMaster36.xml"/><Relationship Id="rId4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F30932-107D-48FA-8903-09E876DFF734}" type="datetimeFigureOut">
              <a:rPr lang="en-GB" smtClean="0"/>
              <a:t>11/09/2019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22953E-7F07-4080-A6EC-6C7CBC0F0E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591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Linking to previous </a:t>
            </a:r>
            <a:r>
              <a:rPr lang="en-GB" dirty="0" smtClean="0"/>
              <a:t>lesson</a:t>
            </a:r>
          </a:p>
          <a:p>
            <a:r>
              <a:rPr lang="en-GB" dirty="0" smtClean="0"/>
              <a:t>Anticipate issues with negative number arithmetic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22953E-7F07-4080-A6EC-6C7CBC0F0E0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52940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 non</a:t>
            </a:r>
            <a:r>
              <a:rPr lang="en-GB" baseline="0" dirty="0" smtClean="0"/>
              <a:t> </a:t>
            </a:r>
            <a:r>
              <a:rPr lang="en-GB" baseline="0" dirty="0" smtClean="0"/>
              <a:t>example </a:t>
            </a:r>
            <a:r>
              <a:rPr lang="en-GB" baseline="0" dirty="0" smtClean="0"/>
              <a:t>to create some “cognitive conflict”.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22953E-7F07-4080-A6EC-6C7CBC0F0E09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92518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Silent teacher: Complete</a:t>
            </a:r>
            <a:r>
              <a:rPr lang="en-GB" baseline="0" dirty="0" smtClean="0"/>
              <a:t> worked example. Then question each step. </a:t>
            </a:r>
          </a:p>
          <a:p>
            <a:r>
              <a:rPr lang="en-GB" baseline="0" dirty="0" smtClean="0"/>
              <a:t>Your Turn: For students to do on whiteboards to check all are ready for the independent and intelligent practise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22953E-7F07-4080-A6EC-6C7CBC0F0E09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22789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Acknowledgements: Edited from variationtheory.com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22953E-7F07-4080-A6EC-6C7CBC0F0E09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12055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22953E-7F07-4080-A6EC-6C7CBC0F0E0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95455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EE0EA2-55C1-4C0E-A5EC-47A4608FC481}" type="datetimeFigureOut">
              <a:rPr lang="en-GB" smtClean="0"/>
              <a:t>11/09/2019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94E02F-9C16-47CB-BE6A-1DE37EF853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EE0EA2-55C1-4C0E-A5EC-47A4608FC481}" type="datetimeFigureOut">
              <a:rPr lang="en-GB" smtClean="0"/>
              <a:t>11/09/2019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94E02F-9C16-47CB-BE6A-1DE37EF853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EE0EA2-55C1-4C0E-A5EC-47A4608FC481}" type="datetimeFigureOut">
              <a:rPr lang="en-GB" smtClean="0"/>
              <a:t>11/09/2019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94E02F-9C16-47CB-BE6A-1DE37EF853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EE0EA2-55C1-4C0E-A5EC-47A4608FC481}" type="datetimeFigureOut">
              <a:rPr lang="en-GB" smtClean="0"/>
              <a:t>11/09/2019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94E02F-9C16-47CB-BE6A-1DE37EF853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EE0EA2-55C1-4C0E-A5EC-47A4608FC481}" type="datetimeFigureOut">
              <a:rPr lang="en-GB" smtClean="0"/>
              <a:t>11/09/2019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94E02F-9C16-47CB-BE6A-1DE37EF853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EE0EA2-55C1-4C0E-A5EC-47A4608FC481}" type="datetimeFigureOut">
              <a:rPr lang="en-GB" smtClean="0"/>
              <a:t>11/09/2019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94E02F-9C16-47CB-BE6A-1DE37EF853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EE0EA2-55C1-4C0E-A5EC-47A4608FC481}" type="datetimeFigureOut">
              <a:rPr lang="en-GB" smtClean="0"/>
              <a:t>11/09/2019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94E02F-9C16-47CB-BE6A-1DE37EF853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EE0EA2-55C1-4C0E-A5EC-47A4608FC481}" type="datetimeFigureOut">
              <a:rPr lang="en-GB" smtClean="0"/>
              <a:t>11/09/2019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94E02F-9C16-47CB-BE6A-1DE37EF853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EE0EA2-55C1-4C0E-A5EC-47A4608FC481}" type="datetimeFigureOut">
              <a:rPr lang="en-GB" smtClean="0"/>
              <a:t>11/09/2019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94E02F-9C16-47CB-BE6A-1DE37EF853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EE0EA2-55C1-4C0E-A5EC-47A4608FC481}" type="datetimeFigureOut">
              <a:rPr lang="en-GB" smtClean="0"/>
              <a:t>11/09/2019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94E02F-9C16-47CB-BE6A-1DE37EF853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EE0EA2-55C1-4C0E-A5EC-47A4608FC481}" type="datetimeFigureOut">
              <a:rPr lang="en-GB" smtClean="0"/>
              <a:t>11/09/2019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94E02F-9C16-47CB-BE6A-1DE37EF853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4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4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79966A-A46A-4550-A2DA-0E3DAFD4FCE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5F0315-9C43-4EFB-92A0-E25EC348336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79966A-A46A-4550-A2DA-0E3DAFD4FCE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5F0315-9C43-4EFB-92A0-E25EC348336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79966A-A46A-4550-A2DA-0E3DAFD4FCE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5F0315-9C43-4EFB-92A0-E25EC348336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79966A-A46A-4550-A2DA-0E3DAFD4FCE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5F0315-9C43-4EFB-92A0-E25EC348336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79966A-A46A-4550-A2DA-0E3DAFD4FCE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5F0315-9C43-4EFB-92A0-E25EC348336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79966A-A46A-4550-A2DA-0E3DAFD4FCE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5F0315-9C43-4EFB-92A0-E25EC348336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79966A-A46A-4550-A2DA-0E3DAFD4FCE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5F0315-9C43-4EFB-92A0-E25EC348336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79966A-A46A-4550-A2DA-0E3DAFD4FCE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5F0315-9C43-4EFB-92A0-E25EC348336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79966A-A46A-4550-A2DA-0E3DAFD4FCE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5F0315-9C43-4EFB-92A0-E25EC348336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79966A-A46A-4550-A2DA-0E3DAFD4FCE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5F0315-9C43-4EFB-92A0-E25EC348336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79966A-A46A-4550-A2DA-0E3DAFD4FCE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5F0315-9C43-4EFB-92A0-E25EC348336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EE0EA2-55C1-4C0E-A5EC-47A4608FC481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94E02F-9C16-47CB-BE6A-1DE37EF85329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461863"/>
      </p:ext>
    </p:extLst>
  </p:cSld>
  <p:clrMapOvr>
    <a:masterClrMapping/>
  </p:clrMapOvr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EE0EA2-55C1-4C0E-A5EC-47A4608FC481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94E02F-9C16-47CB-BE6A-1DE37EF85329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245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EE0EA2-55C1-4C0E-A5EC-47A4608FC481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94E02F-9C16-47CB-BE6A-1DE37EF85329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804768"/>
      </p:ext>
    </p:extLst>
  </p:cSld>
  <p:clrMapOvr>
    <a:masterClrMapping/>
  </p:clrMapOvr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EE0EA2-55C1-4C0E-A5EC-47A4608FC481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94E02F-9C16-47CB-BE6A-1DE37EF85329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3764481"/>
      </p:ext>
    </p:extLst>
  </p:cSld>
  <p:clrMapOvr>
    <a:masterClrMapping/>
  </p:clrMapOvr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EE0EA2-55C1-4C0E-A5EC-47A4608FC481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94E02F-9C16-47CB-BE6A-1DE37EF85329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647990"/>
      </p:ext>
    </p:extLst>
  </p:cSld>
  <p:clrMapOvr>
    <a:masterClrMapping/>
  </p:clrMapOvr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EE0EA2-55C1-4C0E-A5EC-47A4608FC481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94E02F-9C16-47CB-BE6A-1DE37EF85329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9535388"/>
      </p:ext>
    </p:extLst>
  </p:cSld>
  <p:clrMapOvr>
    <a:masterClrMapping/>
  </p:clrMapOvr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EE0EA2-55C1-4C0E-A5EC-47A4608FC481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94E02F-9C16-47CB-BE6A-1DE37EF85329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287697"/>
      </p:ext>
    </p:extLst>
  </p:cSld>
  <p:clrMapOvr>
    <a:masterClrMapping/>
  </p:clrMapOvr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EE0EA2-55C1-4C0E-A5EC-47A4608FC481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94E02F-9C16-47CB-BE6A-1DE37EF85329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8006779"/>
      </p:ext>
    </p:extLst>
  </p:cSld>
  <p:clrMapOvr>
    <a:masterClrMapping/>
  </p:clrMapOvr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EE0EA2-55C1-4C0E-A5EC-47A4608FC481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94E02F-9C16-47CB-BE6A-1DE37EF85329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2050782"/>
      </p:ext>
    </p:extLst>
  </p:cSld>
  <p:clrMapOvr>
    <a:masterClrMapping/>
  </p:clrMapOvr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EE0EA2-55C1-4C0E-A5EC-47A4608FC481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94E02F-9C16-47CB-BE6A-1DE37EF85329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7749"/>
      </p:ext>
    </p:extLst>
  </p:cSld>
  <p:clrMapOvr>
    <a:masterClrMapping/>
  </p:clrMapOvr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EE0EA2-55C1-4C0E-A5EC-47A4608FC481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94E02F-9C16-47CB-BE6A-1DE37EF85329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402883"/>
      </p:ext>
    </p:extLst>
  </p:cSld>
  <p:clrMapOvr>
    <a:masterClrMapping/>
  </p:clrMapOvr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369613"/>
      </p:ext>
    </p:extLst>
  </p:cSld>
  <p:clrMapOvr>
    <a:masterClrMapping/>
  </p:clrMapOvr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1594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5380491"/>
      </p:ext>
    </p:extLst>
  </p:cSld>
  <p:clrMapOvr>
    <a:masterClrMapping/>
  </p:clrMapOvr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70529"/>
      </p:ext>
    </p:extLst>
  </p:cSld>
  <p:clrMapOvr>
    <a:masterClrMapping/>
  </p:clrMapOvr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275641"/>
      </p:ext>
    </p:extLst>
  </p:cSld>
  <p:clrMapOvr>
    <a:masterClrMapping/>
  </p:clrMapOvr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607858"/>
      </p:ext>
    </p:extLst>
  </p:cSld>
  <p:clrMapOvr>
    <a:masterClrMapping/>
  </p:clrMapOvr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0870556"/>
      </p:ext>
    </p:extLst>
  </p:cSld>
  <p:clrMapOvr>
    <a:masterClrMapping/>
  </p:clrMapOvr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322985"/>
      </p:ext>
    </p:extLst>
  </p:cSld>
  <p:clrMapOvr>
    <a:masterClrMapping/>
  </p:clrMapOvr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0850499"/>
      </p:ext>
    </p:extLst>
  </p:cSld>
  <p:clrMapOvr>
    <a:masterClrMapping/>
  </p:clrMapOvr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630810"/>
      </p:ext>
    </p:extLst>
  </p:cSld>
  <p:clrMapOvr>
    <a:masterClrMapping/>
  </p:clrMapOvr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3086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22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33.xml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0" Type="http://schemas.openxmlformats.org/officeDocument/2006/relationships/slideLayout" Target="../slideLayouts/slideLayout241.xml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6.xml"/><Relationship Id="rId7" Type="http://schemas.openxmlformats.org/officeDocument/2006/relationships/slideLayout" Target="../slideLayouts/slideLayout260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54.xml"/><Relationship Id="rId6" Type="http://schemas.openxmlformats.org/officeDocument/2006/relationships/slideLayout" Target="../slideLayouts/slideLayout259.xml"/><Relationship Id="rId11" Type="http://schemas.openxmlformats.org/officeDocument/2006/relationships/slideLayout" Target="../slideLayouts/slideLayout264.xml"/><Relationship Id="rId5" Type="http://schemas.openxmlformats.org/officeDocument/2006/relationships/slideLayout" Target="../slideLayouts/slideLayout258.xml"/><Relationship Id="rId10" Type="http://schemas.openxmlformats.org/officeDocument/2006/relationships/slideLayout" Target="../slideLayouts/slideLayout263.xml"/><Relationship Id="rId4" Type="http://schemas.openxmlformats.org/officeDocument/2006/relationships/slideLayout" Target="../slideLayouts/slideLayout257.xml"/><Relationship Id="rId9" Type="http://schemas.openxmlformats.org/officeDocument/2006/relationships/slideLayout" Target="../slideLayouts/slideLayout262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67.xml"/><Relationship Id="rId7" Type="http://schemas.openxmlformats.org/officeDocument/2006/relationships/slideLayout" Target="../slideLayouts/slideLayout271.xml"/><Relationship Id="rId12" Type="http://schemas.openxmlformats.org/officeDocument/2006/relationships/theme" Target="../theme/theme25.xml"/><Relationship Id="rId2" Type="http://schemas.openxmlformats.org/officeDocument/2006/relationships/slideLayout" Target="../slideLayouts/slideLayout266.xml"/><Relationship Id="rId1" Type="http://schemas.openxmlformats.org/officeDocument/2006/relationships/slideLayout" Target="../slideLayouts/slideLayout265.xml"/><Relationship Id="rId6" Type="http://schemas.openxmlformats.org/officeDocument/2006/relationships/slideLayout" Target="../slideLayouts/slideLayout270.xml"/><Relationship Id="rId11" Type="http://schemas.openxmlformats.org/officeDocument/2006/relationships/slideLayout" Target="../slideLayouts/slideLayout275.xml"/><Relationship Id="rId5" Type="http://schemas.openxmlformats.org/officeDocument/2006/relationships/slideLayout" Target="../slideLayouts/slideLayout269.xml"/><Relationship Id="rId10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68.xml"/><Relationship Id="rId9" Type="http://schemas.openxmlformats.org/officeDocument/2006/relationships/slideLayout" Target="../slideLayouts/slideLayout273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78.xml"/><Relationship Id="rId7" Type="http://schemas.openxmlformats.org/officeDocument/2006/relationships/slideLayout" Target="../slideLayouts/slideLayout282.xml"/><Relationship Id="rId12" Type="http://schemas.openxmlformats.org/officeDocument/2006/relationships/theme" Target="../theme/theme26.xml"/><Relationship Id="rId2" Type="http://schemas.openxmlformats.org/officeDocument/2006/relationships/slideLayout" Target="../slideLayouts/slideLayout277.xml"/><Relationship Id="rId1" Type="http://schemas.openxmlformats.org/officeDocument/2006/relationships/slideLayout" Target="../slideLayouts/slideLayout276.xml"/><Relationship Id="rId6" Type="http://schemas.openxmlformats.org/officeDocument/2006/relationships/slideLayout" Target="../slideLayouts/slideLayout281.xml"/><Relationship Id="rId11" Type="http://schemas.openxmlformats.org/officeDocument/2006/relationships/slideLayout" Target="../slideLayouts/slideLayout286.xml"/><Relationship Id="rId5" Type="http://schemas.openxmlformats.org/officeDocument/2006/relationships/slideLayout" Target="../slideLayouts/slideLayout280.xml"/><Relationship Id="rId10" Type="http://schemas.openxmlformats.org/officeDocument/2006/relationships/slideLayout" Target="../slideLayouts/slideLayout285.xml"/><Relationship Id="rId4" Type="http://schemas.openxmlformats.org/officeDocument/2006/relationships/slideLayout" Target="../slideLayouts/slideLayout279.xml"/><Relationship Id="rId9" Type="http://schemas.openxmlformats.org/officeDocument/2006/relationships/slideLayout" Target="../slideLayouts/slideLayout284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89.xml"/><Relationship Id="rId7" Type="http://schemas.openxmlformats.org/officeDocument/2006/relationships/slideLayout" Target="../slideLayouts/slideLayout293.xml"/><Relationship Id="rId12" Type="http://schemas.openxmlformats.org/officeDocument/2006/relationships/theme" Target="../theme/theme27.xml"/><Relationship Id="rId2" Type="http://schemas.openxmlformats.org/officeDocument/2006/relationships/slideLayout" Target="../slideLayouts/slideLayout288.xml"/><Relationship Id="rId1" Type="http://schemas.openxmlformats.org/officeDocument/2006/relationships/slideLayout" Target="../slideLayouts/slideLayout287.xml"/><Relationship Id="rId6" Type="http://schemas.openxmlformats.org/officeDocument/2006/relationships/slideLayout" Target="../slideLayouts/slideLayout292.xml"/><Relationship Id="rId11" Type="http://schemas.openxmlformats.org/officeDocument/2006/relationships/slideLayout" Target="../slideLayouts/slideLayout297.xml"/><Relationship Id="rId5" Type="http://schemas.openxmlformats.org/officeDocument/2006/relationships/slideLayout" Target="../slideLayouts/slideLayout291.xml"/><Relationship Id="rId10" Type="http://schemas.openxmlformats.org/officeDocument/2006/relationships/slideLayout" Target="../slideLayouts/slideLayout296.xml"/><Relationship Id="rId4" Type="http://schemas.openxmlformats.org/officeDocument/2006/relationships/slideLayout" Target="../slideLayouts/slideLayout290.xml"/><Relationship Id="rId9" Type="http://schemas.openxmlformats.org/officeDocument/2006/relationships/slideLayout" Target="../slideLayouts/slideLayout295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00.xml"/><Relationship Id="rId7" Type="http://schemas.openxmlformats.org/officeDocument/2006/relationships/slideLayout" Target="../slideLayouts/slideLayout304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299.xml"/><Relationship Id="rId1" Type="http://schemas.openxmlformats.org/officeDocument/2006/relationships/slideLayout" Target="../slideLayouts/slideLayout298.xml"/><Relationship Id="rId6" Type="http://schemas.openxmlformats.org/officeDocument/2006/relationships/slideLayout" Target="../slideLayouts/slideLayout303.xml"/><Relationship Id="rId11" Type="http://schemas.openxmlformats.org/officeDocument/2006/relationships/slideLayout" Target="../slideLayouts/slideLayout308.xml"/><Relationship Id="rId5" Type="http://schemas.openxmlformats.org/officeDocument/2006/relationships/slideLayout" Target="../slideLayouts/slideLayout302.xml"/><Relationship Id="rId10" Type="http://schemas.openxmlformats.org/officeDocument/2006/relationships/slideLayout" Target="../slideLayouts/slideLayout307.xml"/><Relationship Id="rId4" Type="http://schemas.openxmlformats.org/officeDocument/2006/relationships/slideLayout" Target="../slideLayouts/slideLayout301.xml"/><Relationship Id="rId9" Type="http://schemas.openxmlformats.org/officeDocument/2006/relationships/slideLayout" Target="../slideLayouts/slideLayout306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11.xml"/><Relationship Id="rId7" Type="http://schemas.openxmlformats.org/officeDocument/2006/relationships/slideLayout" Target="../slideLayouts/slideLayout315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310.xml"/><Relationship Id="rId1" Type="http://schemas.openxmlformats.org/officeDocument/2006/relationships/slideLayout" Target="../slideLayouts/slideLayout309.xml"/><Relationship Id="rId6" Type="http://schemas.openxmlformats.org/officeDocument/2006/relationships/slideLayout" Target="../slideLayouts/slideLayout314.xml"/><Relationship Id="rId11" Type="http://schemas.openxmlformats.org/officeDocument/2006/relationships/slideLayout" Target="../slideLayouts/slideLayout319.xml"/><Relationship Id="rId5" Type="http://schemas.openxmlformats.org/officeDocument/2006/relationships/slideLayout" Target="../slideLayouts/slideLayout313.xml"/><Relationship Id="rId10" Type="http://schemas.openxmlformats.org/officeDocument/2006/relationships/slideLayout" Target="../slideLayouts/slideLayout318.xml"/><Relationship Id="rId4" Type="http://schemas.openxmlformats.org/officeDocument/2006/relationships/slideLayout" Target="../slideLayouts/slideLayout312.xml"/><Relationship Id="rId9" Type="http://schemas.openxmlformats.org/officeDocument/2006/relationships/slideLayout" Target="../slideLayouts/slideLayout317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22.xml"/><Relationship Id="rId7" Type="http://schemas.openxmlformats.org/officeDocument/2006/relationships/slideLayout" Target="../slideLayouts/slideLayout326.xml"/><Relationship Id="rId12" Type="http://schemas.openxmlformats.org/officeDocument/2006/relationships/theme" Target="../theme/theme30.xml"/><Relationship Id="rId2" Type="http://schemas.openxmlformats.org/officeDocument/2006/relationships/slideLayout" Target="../slideLayouts/slideLayout321.xml"/><Relationship Id="rId1" Type="http://schemas.openxmlformats.org/officeDocument/2006/relationships/slideLayout" Target="../slideLayouts/slideLayout320.xml"/><Relationship Id="rId6" Type="http://schemas.openxmlformats.org/officeDocument/2006/relationships/slideLayout" Target="../slideLayouts/slideLayout325.xml"/><Relationship Id="rId11" Type="http://schemas.openxmlformats.org/officeDocument/2006/relationships/slideLayout" Target="../slideLayouts/slideLayout330.xml"/><Relationship Id="rId5" Type="http://schemas.openxmlformats.org/officeDocument/2006/relationships/slideLayout" Target="../slideLayouts/slideLayout324.xml"/><Relationship Id="rId10" Type="http://schemas.openxmlformats.org/officeDocument/2006/relationships/slideLayout" Target="../slideLayouts/slideLayout329.xml"/><Relationship Id="rId4" Type="http://schemas.openxmlformats.org/officeDocument/2006/relationships/slideLayout" Target="../slideLayouts/slideLayout323.xml"/><Relationship Id="rId9" Type="http://schemas.openxmlformats.org/officeDocument/2006/relationships/slideLayout" Target="../slideLayouts/slideLayout328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33.xml"/><Relationship Id="rId7" Type="http://schemas.openxmlformats.org/officeDocument/2006/relationships/slideLayout" Target="../slideLayouts/slideLayout337.xml"/><Relationship Id="rId12" Type="http://schemas.openxmlformats.org/officeDocument/2006/relationships/theme" Target="../theme/theme31.xml"/><Relationship Id="rId2" Type="http://schemas.openxmlformats.org/officeDocument/2006/relationships/slideLayout" Target="../slideLayouts/slideLayout332.xml"/><Relationship Id="rId1" Type="http://schemas.openxmlformats.org/officeDocument/2006/relationships/slideLayout" Target="../slideLayouts/slideLayout331.xml"/><Relationship Id="rId6" Type="http://schemas.openxmlformats.org/officeDocument/2006/relationships/slideLayout" Target="../slideLayouts/slideLayout336.xml"/><Relationship Id="rId11" Type="http://schemas.openxmlformats.org/officeDocument/2006/relationships/slideLayout" Target="../slideLayouts/slideLayout341.xml"/><Relationship Id="rId5" Type="http://schemas.openxmlformats.org/officeDocument/2006/relationships/slideLayout" Target="../slideLayouts/slideLayout335.xml"/><Relationship Id="rId10" Type="http://schemas.openxmlformats.org/officeDocument/2006/relationships/slideLayout" Target="../slideLayouts/slideLayout340.xml"/><Relationship Id="rId4" Type="http://schemas.openxmlformats.org/officeDocument/2006/relationships/slideLayout" Target="../slideLayouts/slideLayout334.xml"/><Relationship Id="rId9" Type="http://schemas.openxmlformats.org/officeDocument/2006/relationships/slideLayout" Target="../slideLayouts/slideLayout339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44.xml"/><Relationship Id="rId7" Type="http://schemas.openxmlformats.org/officeDocument/2006/relationships/slideLayout" Target="../slideLayouts/slideLayout348.xml"/><Relationship Id="rId12" Type="http://schemas.openxmlformats.org/officeDocument/2006/relationships/theme" Target="../theme/theme32.xml"/><Relationship Id="rId2" Type="http://schemas.openxmlformats.org/officeDocument/2006/relationships/slideLayout" Target="../slideLayouts/slideLayout343.xml"/><Relationship Id="rId1" Type="http://schemas.openxmlformats.org/officeDocument/2006/relationships/slideLayout" Target="../slideLayouts/slideLayout342.xml"/><Relationship Id="rId6" Type="http://schemas.openxmlformats.org/officeDocument/2006/relationships/slideLayout" Target="../slideLayouts/slideLayout347.xml"/><Relationship Id="rId11" Type="http://schemas.openxmlformats.org/officeDocument/2006/relationships/slideLayout" Target="../slideLayouts/slideLayout352.xml"/><Relationship Id="rId5" Type="http://schemas.openxmlformats.org/officeDocument/2006/relationships/slideLayout" Target="../slideLayouts/slideLayout346.xml"/><Relationship Id="rId10" Type="http://schemas.openxmlformats.org/officeDocument/2006/relationships/slideLayout" Target="../slideLayouts/slideLayout351.xml"/><Relationship Id="rId4" Type="http://schemas.openxmlformats.org/officeDocument/2006/relationships/slideLayout" Target="../slideLayouts/slideLayout345.xml"/><Relationship Id="rId9" Type="http://schemas.openxmlformats.org/officeDocument/2006/relationships/slideLayout" Target="../slideLayouts/slideLayout350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55.xml"/><Relationship Id="rId7" Type="http://schemas.openxmlformats.org/officeDocument/2006/relationships/slideLayout" Target="../slideLayouts/slideLayout359.xml"/><Relationship Id="rId12" Type="http://schemas.openxmlformats.org/officeDocument/2006/relationships/theme" Target="../theme/theme33.xml"/><Relationship Id="rId2" Type="http://schemas.openxmlformats.org/officeDocument/2006/relationships/slideLayout" Target="../slideLayouts/slideLayout354.xml"/><Relationship Id="rId1" Type="http://schemas.openxmlformats.org/officeDocument/2006/relationships/slideLayout" Target="../slideLayouts/slideLayout353.xml"/><Relationship Id="rId6" Type="http://schemas.openxmlformats.org/officeDocument/2006/relationships/slideLayout" Target="../slideLayouts/slideLayout358.xml"/><Relationship Id="rId11" Type="http://schemas.openxmlformats.org/officeDocument/2006/relationships/slideLayout" Target="../slideLayouts/slideLayout363.xml"/><Relationship Id="rId5" Type="http://schemas.openxmlformats.org/officeDocument/2006/relationships/slideLayout" Target="../slideLayouts/slideLayout357.xml"/><Relationship Id="rId10" Type="http://schemas.openxmlformats.org/officeDocument/2006/relationships/slideLayout" Target="../slideLayouts/slideLayout362.xml"/><Relationship Id="rId4" Type="http://schemas.openxmlformats.org/officeDocument/2006/relationships/slideLayout" Target="../slideLayouts/slideLayout356.xml"/><Relationship Id="rId9" Type="http://schemas.openxmlformats.org/officeDocument/2006/relationships/slideLayout" Target="../slideLayouts/slideLayout361.xml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6.xml"/><Relationship Id="rId7" Type="http://schemas.openxmlformats.org/officeDocument/2006/relationships/slideLayout" Target="../slideLayouts/slideLayout370.xml"/><Relationship Id="rId12" Type="http://schemas.openxmlformats.org/officeDocument/2006/relationships/theme" Target="../theme/theme34.xml"/><Relationship Id="rId2" Type="http://schemas.openxmlformats.org/officeDocument/2006/relationships/slideLayout" Target="../slideLayouts/slideLayout365.xml"/><Relationship Id="rId1" Type="http://schemas.openxmlformats.org/officeDocument/2006/relationships/slideLayout" Target="../slideLayouts/slideLayout364.xml"/><Relationship Id="rId6" Type="http://schemas.openxmlformats.org/officeDocument/2006/relationships/slideLayout" Target="../slideLayouts/slideLayout369.xml"/><Relationship Id="rId11" Type="http://schemas.openxmlformats.org/officeDocument/2006/relationships/slideLayout" Target="../slideLayouts/slideLayout374.xml"/><Relationship Id="rId5" Type="http://schemas.openxmlformats.org/officeDocument/2006/relationships/slideLayout" Target="../slideLayouts/slideLayout368.xml"/><Relationship Id="rId10" Type="http://schemas.openxmlformats.org/officeDocument/2006/relationships/slideLayout" Target="../slideLayouts/slideLayout373.xml"/><Relationship Id="rId4" Type="http://schemas.openxmlformats.org/officeDocument/2006/relationships/slideLayout" Target="../slideLayouts/slideLayout367.xml"/><Relationship Id="rId9" Type="http://schemas.openxmlformats.org/officeDocument/2006/relationships/slideLayout" Target="../slideLayouts/slideLayout372.xml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77.xml"/><Relationship Id="rId7" Type="http://schemas.openxmlformats.org/officeDocument/2006/relationships/slideLayout" Target="../slideLayouts/slideLayout381.xml"/><Relationship Id="rId12" Type="http://schemas.openxmlformats.org/officeDocument/2006/relationships/theme" Target="../theme/theme35.xml"/><Relationship Id="rId2" Type="http://schemas.openxmlformats.org/officeDocument/2006/relationships/slideLayout" Target="../slideLayouts/slideLayout376.xml"/><Relationship Id="rId1" Type="http://schemas.openxmlformats.org/officeDocument/2006/relationships/slideLayout" Target="../slideLayouts/slideLayout375.xml"/><Relationship Id="rId6" Type="http://schemas.openxmlformats.org/officeDocument/2006/relationships/slideLayout" Target="../slideLayouts/slideLayout380.xml"/><Relationship Id="rId11" Type="http://schemas.openxmlformats.org/officeDocument/2006/relationships/slideLayout" Target="../slideLayouts/slideLayout385.xml"/><Relationship Id="rId5" Type="http://schemas.openxmlformats.org/officeDocument/2006/relationships/slideLayout" Target="../slideLayouts/slideLayout379.xml"/><Relationship Id="rId10" Type="http://schemas.openxmlformats.org/officeDocument/2006/relationships/slideLayout" Target="../slideLayouts/slideLayout384.xml"/><Relationship Id="rId4" Type="http://schemas.openxmlformats.org/officeDocument/2006/relationships/slideLayout" Target="../slideLayouts/slideLayout378.xml"/><Relationship Id="rId9" Type="http://schemas.openxmlformats.org/officeDocument/2006/relationships/slideLayout" Target="../slideLayouts/slideLayout383.xml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88.xml"/><Relationship Id="rId7" Type="http://schemas.openxmlformats.org/officeDocument/2006/relationships/slideLayout" Target="../slideLayouts/slideLayout392.xml"/><Relationship Id="rId12" Type="http://schemas.openxmlformats.org/officeDocument/2006/relationships/theme" Target="../theme/theme36.xml"/><Relationship Id="rId2" Type="http://schemas.openxmlformats.org/officeDocument/2006/relationships/slideLayout" Target="../slideLayouts/slideLayout387.xml"/><Relationship Id="rId1" Type="http://schemas.openxmlformats.org/officeDocument/2006/relationships/slideLayout" Target="../slideLayouts/slideLayout386.xml"/><Relationship Id="rId6" Type="http://schemas.openxmlformats.org/officeDocument/2006/relationships/slideLayout" Target="../slideLayouts/slideLayout391.xml"/><Relationship Id="rId11" Type="http://schemas.openxmlformats.org/officeDocument/2006/relationships/slideLayout" Target="../slideLayouts/slideLayout396.xml"/><Relationship Id="rId5" Type="http://schemas.openxmlformats.org/officeDocument/2006/relationships/slideLayout" Target="../slideLayouts/slideLayout390.xml"/><Relationship Id="rId10" Type="http://schemas.openxmlformats.org/officeDocument/2006/relationships/slideLayout" Target="../slideLayouts/slideLayout395.xml"/><Relationship Id="rId4" Type="http://schemas.openxmlformats.org/officeDocument/2006/relationships/slideLayout" Target="../slideLayouts/slideLayout389.xml"/><Relationship Id="rId9" Type="http://schemas.openxmlformats.org/officeDocument/2006/relationships/slideLayout" Target="../slideLayouts/slideLayout394.xml"/></Relationships>
</file>

<file path=ppt/slideMasters/_rels/slideMaster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99.xml"/><Relationship Id="rId7" Type="http://schemas.openxmlformats.org/officeDocument/2006/relationships/slideLayout" Target="../slideLayouts/slideLayout403.xml"/><Relationship Id="rId12" Type="http://schemas.openxmlformats.org/officeDocument/2006/relationships/theme" Target="../theme/theme37.xml"/><Relationship Id="rId2" Type="http://schemas.openxmlformats.org/officeDocument/2006/relationships/slideLayout" Target="../slideLayouts/slideLayout398.xml"/><Relationship Id="rId1" Type="http://schemas.openxmlformats.org/officeDocument/2006/relationships/slideLayout" Target="../slideLayouts/slideLayout397.xml"/><Relationship Id="rId6" Type="http://schemas.openxmlformats.org/officeDocument/2006/relationships/slideLayout" Target="../slideLayouts/slideLayout402.xml"/><Relationship Id="rId11" Type="http://schemas.openxmlformats.org/officeDocument/2006/relationships/slideLayout" Target="../slideLayouts/slideLayout407.xml"/><Relationship Id="rId5" Type="http://schemas.openxmlformats.org/officeDocument/2006/relationships/slideLayout" Target="../slideLayouts/slideLayout401.xml"/><Relationship Id="rId10" Type="http://schemas.openxmlformats.org/officeDocument/2006/relationships/slideLayout" Target="../slideLayouts/slideLayout406.xml"/><Relationship Id="rId4" Type="http://schemas.openxmlformats.org/officeDocument/2006/relationships/slideLayout" Target="../slideLayouts/slideLayout400.xml"/><Relationship Id="rId9" Type="http://schemas.openxmlformats.org/officeDocument/2006/relationships/slideLayout" Target="../slideLayouts/slideLayout405.xml"/></Relationships>
</file>

<file path=ppt/slideMasters/_rels/slideMaster3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10.xml"/><Relationship Id="rId7" Type="http://schemas.openxmlformats.org/officeDocument/2006/relationships/slideLayout" Target="../slideLayouts/slideLayout414.xml"/><Relationship Id="rId12" Type="http://schemas.openxmlformats.org/officeDocument/2006/relationships/theme" Target="../theme/theme38.xml"/><Relationship Id="rId2" Type="http://schemas.openxmlformats.org/officeDocument/2006/relationships/slideLayout" Target="../slideLayouts/slideLayout409.xml"/><Relationship Id="rId1" Type="http://schemas.openxmlformats.org/officeDocument/2006/relationships/slideLayout" Target="../slideLayouts/slideLayout408.xml"/><Relationship Id="rId6" Type="http://schemas.openxmlformats.org/officeDocument/2006/relationships/slideLayout" Target="../slideLayouts/slideLayout413.xml"/><Relationship Id="rId11" Type="http://schemas.openxmlformats.org/officeDocument/2006/relationships/slideLayout" Target="../slideLayouts/slideLayout418.xml"/><Relationship Id="rId5" Type="http://schemas.openxmlformats.org/officeDocument/2006/relationships/slideLayout" Target="../slideLayouts/slideLayout412.xml"/><Relationship Id="rId10" Type="http://schemas.openxmlformats.org/officeDocument/2006/relationships/slideLayout" Target="../slideLayouts/slideLayout417.xml"/><Relationship Id="rId4" Type="http://schemas.openxmlformats.org/officeDocument/2006/relationships/slideLayout" Target="../slideLayouts/slideLayout411.xml"/><Relationship Id="rId9" Type="http://schemas.openxmlformats.org/officeDocument/2006/relationships/slideLayout" Target="../slideLayouts/slideLayout416.xml"/></Relationships>
</file>

<file path=ppt/slideMasters/_rels/slideMaster3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21.xml"/><Relationship Id="rId7" Type="http://schemas.openxmlformats.org/officeDocument/2006/relationships/slideLayout" Target="../slideLayouts/slideLayout425.xml"/><Relationship Id="rId12" Type="http://schemas.openxmlformats.org/officeDocument/2006/relationships/theme" Target="../theme/theme39.xml"/><Relationship Id="rId2" Type="http://schemas.openxmlformats.org/officeDocument/2006/relationships/slideLayout" Target="../slideLayouts/slideLayout420.xml"/><Relationship Id="rId1" Type="http://schemas.openxmlformats.org/officeDocument/2006/relationships/slideLayout" Target="../slideLayouts/slideLayout419.xml"/><Relationship Id="rId6" Type="http://schemas.openxmlformats.org/officeDocument/2006/relationships/slideLayout" Target="../slideLayouts/slideLayout424.xml"/><Relationship Id="rId11" Type="http://schemas.openxmlformats.org/officeDocument/2006/relationships/slideLayout" Target="../slideLayouts/slideLayout429.xml"/><Relationship Id="rId5" Type="http://schemas.openxmlformats.org/officeDocument/2006/relationships/slideLayout" Target="../slideLayouts/slideLayout423.xml"/><Relationship Id="rId10" Type="http://schemas.openxmlformats.org/officeDocument/2006/relationships/slideLayout" Target="../slideLayouts/slideLayout428.xml"/><Relationship Id="rId4" Type="http://schemas.openxmlformats.org/officeDocument/2006/relationships/slideLayout" Target="../slideLayouts/slideLayout422.xml"/><Relationship Id="rId9" Type="http://schemas.openxmlformats.org/officeDocument/2006/relationships/slideLayout" Target="../slideLayouts/slideLayout427.xml"/></Relationships>
</file>

<file path=ppt/slideMasters/_rels/slideMaster4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32.xml"/><Relationship Id="rId7" Type="http://schemas.openxmlformats.org/officeDocument/2006/relationships/slideLayout" Target="../slideLayouts/slideLayout436.xml"/><Relationship Id="rId12" Type="http://schemas.openxmlformats.org/officeDocument/2006/relationships/theme" Target="../theme/theme40.xml"/><Relationship Id="rId2" Type="http://schemas.openxmlformats.org/officeDocument/2006/relationships/slideLayout" Target="../slideLayouts/slideLayout431.xml"/><Relationship Id="rId1" Type="http://schemas.openxmlformats.org/officeDocument/2006/relationships/slideLayout" Target="../slideLayouts/slideLayout430.xml"/><Relationship Id="rId6" Type="http://schemas.openxmlformats.org/officeDocument/2006/relationships/slideLayout" Target="../slideLayouts/slideLayout435.xml"/><Relationship Id="rId11" Type="http://schemas.openxmlformats.org/officeDocument/2006/relationships/slideLayout" Target="../slideLayouts/slideLayout440.xml"/><Relationship Id="rId5" Type="http://schemas.openxmlformats.org/officeDocument/2006/relationships/slideLayout" Target="../slideLayouts/slideLayout434.xml"/><Relationship Id="rId10" Type="http://schemas.openxmlformats.org/officeDocument/2006/relationships/slideLayout" Target="../slideLayouts/slideLayout439.xml"/><Relationship Id="rId4" Type="http://schemas.openxmlformats.org/officeDocument/2006/relationships/slideLayout" Target="../slideLayouts/slideLayout433.xml"/><Relationship Id="rId9" Type="http://schemas.openxmlformats.org/officeDocument/2006/relationships/slideLayout" Target="../slideLayouts/slideLayout438.xml"/></Relationships>
</file>

<file path=ppt/slideMasters/_rels/slideMaster4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43.xml"/><Relationship Id="rId7" Type="http://schemas.openxmlformats.org/officeDocument/2006/relationships/slideLayout" Target="../slideLayouts/slideLayout447.xml"/><Relationship Id="rId12" Type="http://schemas.openxmlformats.org/officeDocument/2006/relationships/theme" Target="../theme/theme41.xml"/><Relationship Id="rId2" Type="http://schemas.openxmlformats.org/officeDocument/2006/relationships/slideLayout" Target="../slideLayouts/slideLayout442.xml"/><Relationship Id="rId1" Type="http://schemas.openxmlformats.org/officeDocument/2006/relationships/slideLayout" Target="../slideLayouts/slideLayout441.xml"/><Relationship Id="rId6" Type="http://schemas.openxmlformats.org/officeDocument/2006/relationships/slideLayout" Target="../slideLayouts/slideLayout446.xml"/><Relationship Id="rId11" Type="http://schemas.openxmlformats.org/officeDocument/2006/relationships/slideLayout" Target="../slideLayouts/slideLayout451.xml"/><Relationship Id="rId5" Type="http://schemas.openxmlformats.org/officeDocument/2006/relationships/slideLayout" Target="../slideLayouts/slideLayout445.xml"/><Relationship Id="rId10" Type="http://schemas.openxmlformats.org/officeDocument/2006/relationships/slideLayout" Target="../slideLayouts/slideLayout450.xml"/><Relationship Id="rId4" Type="http://schemas.openxmlformats.org/officeDocument/2006/relationships/slideLayout" Target="../slideLayouts/slideLayout444.xml"/><Relationship Id="rId9" Type="http://schemas.openxmlformats.org/officeDocument/2006/relationships/slideLayout" Target="../slideLayouts/slideLayout4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F9EE0EA2-55C1-4C0E-A5EC-47A4608FC481}" type="datetimeFigureOut">
              <a:rPr lang="en-GB" smtClean="0"/>
              <a:t>11/09/2019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3994E02F-9C16-47CB-BE6A-1DE37EF85329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9/11/2019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2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9/11/2019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2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F9EE0EA2-55C1-4C0E-A5EC-47A4608FC481}" type="datetimeFigureOut">
              <a:rPr lang="en-GB" smtClean="0"/>
              <a:t>11/09/2019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3994E02F-9C16-47CB-BE6A-1DE37EF85329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2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9/11/2019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9/11/2019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F9EE0EA2-55C1-4C0E-A5EC-47A4608FC481}" type="datetimeFigureOut">
              <a:rPr lang="en-GB" smtClean="0"/>
              <a:t>11/09/2019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3994E02F-9C16-47CB-BE6A-1DE37EF85329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  <p:sldLayoutId id="2147484046" r:id="rId2"/>
    <p:sldLayoutId id="2147484047" r:id="rId3"/>
    <p:sldLayoutId id="2147484048" r:id="rId4"/>
    <p:sldLayoutId id="2147484049" r:id="rId5"/>
    <p:sldLayoutId id="2147484050" r:id="rId6"/>
    <p:sldLayoutId id="2147484051" r:id="rId7"/>
    <p:sldLayoutId id="2147484052" r:id="rId8"/>
    <p:sldLayoutId id="2147484053" r:id="rId9"/>
    <p:sldLayoutId id="2147484054" r:id="rId10"/>
    <p:sldLayoutId id="21474840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9/11/2019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3" r:id="rId1"/>
    <p:sldLayoutId id="2147484094" r:id="rId2"/>
    <p:sldLayoutId id="2147484095" r:id="rId3"/>
    <p:sldLayoutId id="2147484096" r:id="rId4"/>
    <p:sldLayoutId id="2147484097" r:id="rId5"/>
    <p:sldLayoutId id="2147484098" r:id="rId6"/>
    <p:sldLayoutId id="2147484099" r:id="rId7"/>
    <p:sldLayoutId id="2147484100" r:id="rId8"/>
    <p:sldLayoutId id="2147484101" r:id="rId9"/>
    <p:sldLayoutId id="2147484102" r:id="rId10"/>
    <p:sldLayoutId id="21474841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5" r:id="rId1"/>
    <p:sldLayoutId id="2147484106" r:id="rId2"/>
    <p:sldLayoutId id="2147484107" r:id="rId3"/>
    <p:sldLayoutId id="2147484108" r:id="rId4"/>
    <p:sldLayoutId id="2147484109" r:id="rId5"/>
    <p:sldLayoutId id="2147484110" r:id="rId6"/>
    <p:sldLayoutId id="2147484111" r:id="rId7"/>
    <p:sldLayoutId id="2147484112" r:id="rId8"/>
    <p:sldLayoutId id="2147484113" r:id="rId9"/>
    <p:sldLayoutId id="2147484114" r:id="rId10"/>
    <p:sldLayoutId id="21474841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9/11/2019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17" r:id="rId1"/>
    <p:sldLayoutId id="2147484118" r:id="rId2"/>
    <p:sldLayoutId id="2147484119" r:id="rId3"/>
    <p:sldLayoutId id="2147484120" r:id="rId4"/>
    <p:sldLayoutId id="2147484121" r:id="rId5"/>
    <p:sldLayoutId id="2147484122" r:id="rId6"/>
    <p:sldLayoutId id="2147484123" r:id="rId7"/>
    <p:sldLayoutId id="2147484124" r:id="rId8"/>
    <p:sldLayoutId id="2147484125" r:id="rId9"/>
    <p:sldLayoutId id="2147484126" r:id="rId10"/>
    <p:sldLayoutId id="214748412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9" r:id="rId1"/>
    <p:sldLayoutId id="2147484130" r:id="rId2"/>
    <p:sldLayoutId id="2147484131" r:id="rId3"/>
    <p:sldLayoutId id="2147484132" r:id="rId4"/>
    <p:sldLayoutId id="2147484133" r:id="rId5"/>
    <p:sldLayoutId id="2147484134" r:id="rId6"/>
    <p:sldLayoutId id="2147484135" r:id="rId7"/>
    <p:sldLayoutId id="2147484136" r:id="rId8"/>
    <p:sldLayoutId id="2147484137" r:id="rId9"/>
    <p:sldLayoutId id="2147484138" r:id="rId10"/>
    <p:sldLayoutId id="214748413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1" r:id="rId1"/>
    <p:sldLayoutId id="2147484142" r:id="rId2"/>
    <p:sldLayoutId id="2147484143" r:id="rId3"/>
    <p:sldLayoutId id="2147484144" r:id="rId4"/>
    <p:sldLayoutId id="2147484145" r:id="rId5"/>
    <p:sldLayoutId id="2147484146" r:id="rId6"/>
    <p:sldLayoutId id="2147484147" r:id="rId7"/>
    <p:sldLayoutId id="2147484148" r:id="rId8"/>
    <p:sldLayoutId id="2147484149" r:id="rId9"/>
    <p:sldLayoutId id="2147484150" r:id="rId10"/>
    <p:sldLayoutId id="214748415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3" r:id="rId1"/>
    <p:sldLayoutId id="2147484154" r:id="rId2"/>
    <p:sldLayoutId id="2147484155" r:id="rId3"/>
    <p:sldLayoutId id="2147484156" r:id="rId4"/>
    <p:sldLayoutId id="2147484157" r:id="rId5"/>
    <p:sldLayoutId id="2147484158" r:id="rId6"/>
    <p:sldLayoutId id="2147484159" r:id="rId7"/>
    <p:sldLayoutId id="2147484160" r:id="rId8"/>
    <p:sldLayoutId id="2147484161" r:id="rId9"/>
    <p:sldLayoutId id="2147484162" r:id="rId10"/>
    <p:sldLayoutId id="214748416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5" r:id="rId1"/>
    <p:sldLayoutId id="2147484166" r:id="rId2"/>
    <p:sldLayoutId id="2147484167" r:id="rId3"/>
    <p:sldLayoutId id="2147484168" r:id="rId4"/>
    <p:sldLayoutId id="2147484169" r:id="rId5"/>
    <p:sldLayoutId id="2147484170" r:id="rId6"/>
    <p:sldLayoutId id="2147484171" r:id="rId7"/>
    <p:sldLayoutId id="2147484172" r:id="rId8"/>
    <p:sldLayoutId id="2147484173" r:id="rId9"/>
    <p:sldLayoutId id="2147484174" r:id="rId10"/>
    <p:sldLayoutId id="214748417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F9EE0EA2-55C1-4C0E-A5EC-47A4608FC481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3994E02F-9C16-47CB-BE6A-1DE37EF85329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627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7" r:id="rId1"/>
    <p:sldLayoutId id="2147484178" r:id="rId2"/>
    <p:sldLayoutId id="2147484179" r:id="rId3"/>
    <p:sldLayoutId id="2147484180" r:id="rId4"/>
    <p:sldLayoutId id="2147484181" r:id="rId5"/>
    <p:sldLayoutId id="2147484182" r:id="rId6"/>
    <p:sldLayoutId id="2147484183" r:id="rId7"/>
    <p:sldLayoutId id="2147484184" r:id="rId8"/>
    <p:sldLayoutId id="2147484185" r:id="rId9"/>
    <p:sldLayoutId id="2147484186" r:id="rId10"/>
    <p:sldLayoutId id="214748418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F9EE0EA2-55C1-4C0E-A5EC-47A4608FC481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3994E02F-9C16-47CB-BE6A-1DE37EF85329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640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9" r:id="rId1"/>
    <p:sldLayoutId id="2147484190" r:id="rId2"/>
    <p:sldLayoutId id="2147484191" r:id="rId3"/>
    <p:sldLayoutId id="2147484192" r:id="rId4"/>
    <p:sldLayoutId id="2147484193" r:id="rId5"/>
    <p:sldLayoutId id="2147484194" r:id="rId6"/>
    <p:sldLayoutId id="2147484195" r:id="rId7"/>
    <p:sldLayoutId id="2147484196" r:id="rId8"/>
    <p:sldLayoutId id="2147484197" r:id="rId9"/>
    <p:sldLayoutId id="2147484198" r:id="rId10"/>
    <p:sldLayoutId id="214748419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8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88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88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88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88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8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8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8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31.xml"/><Relationship Id="rId6" Type="http://schemas.openxmlformats.org/officeDocument/2006/relationships/image" Target="../media/image10.png"/><Relationship Id="rId5" Type="http://schemas.openxmlformats.org/officeDocument/2006/relationships/image" Target="../media/image20.png"/><Relationship Id="rId4" Type="http://schemas.openxmlformats.org/officeDocument/2006/relationships/image" Target="../media/image8.png"/><Relationship Id="rId9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6.png"/><Relationship Id="rId3" Type="http://schemas.openxmlformats.org/officeDocument/2006/relationships/image" Target="../media/image4.png"/><Relationship Id="rId7" Type="http://schemas.openxmlformats.org/officeDocument/2006/relationships/image" Target="../media/image22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31.xml"/><Relationship Id="rId6" Type="http://schemas.openxmlformats.org/officeDocument/2006/relationships/image" Target="../media/image10.png"/><Relationship Id="rId11" Type="http://schemas.openxmlformats.org/officeDocument/2006/relationships/image" Target="../media/image24.png"/><Relationship Id="rId5" Type="http://schemas.openxmlformats.org/officeDocument/2006/relationships/image" Target="../media/image20.png"/><Relationship Id="rId10" Type="http://schemas.openxmlformats.org/officeDocument/2006/relationships/image" Target="../media/image23.png"/><Relationship Id="rId4" Type="http://schemas.openxmlformats.org/officeDocument/2006/relationships/image" Target="../media/image8.png"/><Relationship Id="rId9" Type="http://schemas.openxmlformats.org/officeDocument/2006/relationships/image" Target="../media/image21.png"/><Relationship Id="rId1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smtClean="0">
                <a:solidFill>
                  <a:srgbClr val="FF0000"/>
                </a:solidFill>
              </a:rPr>
              <a:t>Eliminate</a:t>
            </a:r>
            <a:r>
              <a:rPr lang="en-GB" dirty="0" smtClean="0"/>
              <a:t> a variable: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2286000" y="2967335"/>
                <a:ext cx="4572000" cy="2308324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12</m:t>
                      </m:r>
                      <m:r>
                        <a:rPr lang="en-GB" sz="4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4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+7</m:t>
                      </m:r>
                      <m:r>
                        <a:rPr lang="en-GB" sz="4800" i="1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4800" i="1">
                          <a:solidFill>
                            <a:srgbClr val="000000"/>
                          </a:solidFill>
                          <a:latin typeface="Cambria Math"/>
                        </a:rPr>
                        <m:t>= 41</m:t>
                      </m:r>
                    </m:oMath>
                    <m:oMath xmlns:m="http://schemas.openxmlformats.org/officeDocument/2006/math">
                      <m:r>
                        <a:rPr lang="en-GB" sz="4800" i="1">
                          <a:solidFill>
                            <a:srgbClr val="000000"/>
                          </a:solidFill>
                          <a:latin typeface="Cambria Math"/>
                        </a:rPr>
                        <m:t>10</m:t>
                      </m:r>
                      <m:r>
                        <a:rPr lang="en-GB" sz="4800" i="1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48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</m:t>
                      </m:r>
                      <m:r>
                        <a:rPr lang="en-GB" sz="4800" i="1">
                          <a:solidFill>
                            <a:srgbClr val="000000"/>
                          </a:solidFill>
                          <a:latin typeface="Cambria Math"/>
                        </a:rPr>
                        <m:t>7</m:t>
                      </m:r>
                      <m:r>
                        <a:rPr lang="en-GB" sz="4800" i="1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4800" i="1">
                          <a:solidFill>
                            <a:srgbClr val="000000"/>
                          </a:solidFill>
                          <a:latin typeface="Cambria Math"/>
                        </a:rPr>
                        <m:t> =31</m:t>
                      </m:r>
                    </m:oMath>
                  </m:oMathPara>
                </a14:m>
                <a:r>
                  <a:rPr lang="en-GB" sz="4800" i="1" dirty="0">
                    <a:solidFill>
                      <a:srgbClr val="000000"/>
                    </a:solidFill>
                    <a:latin typeface="Cambria Math"/>
                  </a:rPr>
                  <a:t/>
                </a:r>
                <a:br>
                  <a:rPr lang="en-GB" sz="4800" i="1" dirty="0">
                    <a:solidFill>
                      <a:srgbClr val="000000"/>
                    </a:solidFill>
                    <a:latin typeface="Cambria Math"/>
                  </a:rPr>
                </a:br>
                <a:endParaRPr lang="en-GB" sz="48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0" y="2967335"/>
                <a:ext cx="4572000" cy="230832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23528" y="476672"/>
                <a:ext cx="710451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476672"/>
                <a:ext cx="710451" cy="70788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884368" y="460819"/>
                <a:ext cx="710451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4368" y="460819"/>
                <a:ext cx="710451" cy="70788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35837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smtClean="0">
                <a:solidFill>
                  <a:srgbClr val="FF0000"/>
                </a:solidFill>
              </a:rPr>
              <a:t>Eliminate</a:t>
            </a:r>
            <a:r>
              <a:rPr lang="en-GB" dirty="0" smtClean="0"/>
              <a:t> a variable: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2286000" y="2967335"/>
                <a:ext cx="4572000" cy="1569725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latin typeface="Cambria Math"/>
                        </a:rPr>
                        <m:t>12</m:t>
                      </m:r>
                      <m:r>
                        <a:rPr lang="en-GB" sz="4800" i="1" smtClean="0">
                          <a:latin typeface="Cambria Math"/>
                        </a:rPr>
                        <m:t>𝑥</m:t>
                      </m:r>
                      <m:r>
                        <a:rPr lang="en-GB" sz="4800" i="1" smtClean="0">
                          <a:latin typeface="Cambria Math"/>
                        </a:rPr>
                        <m:t>+7</m:t>
                      </m:r>
                      <m:r>
                        <a:rPr lang="en-GB" sz="4800" i="1">
                          <a:latin typeface="Cambria Math"/>
                        </a:rPr>
                        <m:t>𝑦</m:t>
                      </m:r>
                      <m:r>
                        <a:rPr lang="en-GB" sz="4800" i="1">
                          <a:latin typeface="Cambria Math"/>
                        </a:rPr>
                        <m:t>= 41</m:t>
                      </m:r>
                    </m:oMath>
                    <m:oMath xmlns:m="http://schemas.openxmlformats.org/officeDocument/2006/math">
                      <m:r>
                        <a:rPr lang="en-GB" sz="4800" i="1">
                          <a:latin typeface="Cambria Math"/>
                        </a:rPr>
                        <m:t>10</m:t>
                      </m:r>
                      <m:r>
                        <a:rPr lang="en-GB" sz="4800" i="1">
                          <a:latin typeface="Cambria Math"/>
                        </a:rPr>
                        <m:t>𝑥</m:t>
                      </m:r>
                      <m:r>
                        <a:rPr lang="en-GB" sz="4800" i="1">
                          <a:latin typeface="Cambria Math"/>
                        </a:rPr>
                        <m:t> −7</m:t>
                      </m:r>
                      <m:r>
                        <a:rPr lang="en-GB" sz="4800" i="1">
                          <a:latin typeface="Cambria Math"/>
                        </a:rPr>
                        <m:t>𝑦</m:t>
                      </m:r>
                      <m:r>
                        <a:rPr lang="en-GB" sz="4800" i="1">
                          <a:latin typeface="Cambria Math"/>
                        </a:rPr>
                        <m:t> =3</m:t>
                      </m:r>
                    </m:oMath>
                  </m:oMathPara>
                </a14:m>
                <a:r>
                  <a:rPr lang="en-GB" sz="4800" i="1" dirty="0">
                    <a:latin typeface="Cambria Math"/>
                  </a:rPr>
                  <a:t/>
                </a:r>
                <a:br>
                  <a:rPr lang="en-GB" sz="4800" i="1" dirty="0">
                    <a:latin typeface="Cambria Math"/>
                  </a:rPr>
                </a:br>
                <a:endParaRPr lang="en-GB" sz="4800" dirty="0"/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0" y="2967335"/>
                <a:ext cx="4572000" cy="156972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23528" y="476672"/>
                <a:ext cx="710451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/>
                        </a:rPr>
                        <m:t>+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476672"/>
                <a:ext cx="710451" cy="70788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884368" y="460819"/>
                <a:ext cx="710451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4368" y="460819"/>
                <a:ext cx="710451" cy="70788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65529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smtClean="0">
                <a:solidFill>
                  <a:srgbClr val="FF0000"/>
                </a:solidFill>
              </a:rPr>
              <a:t>Eliminate</a:t>
            </a:r>
            <a:r>
              <a:rPr lang="en-GB" dirty="0" smtClean="0"/>
              <a:t> a variable: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2286000" y="2967335"/>
                <a:ext cx="4572000" cy="2308324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12</m:t>
                      </m:r>
                      <m:r>
                        <a:rPr lang="en-GB" sz="4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4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+7</m:t>
                      </m:r>
                      <m:r>
                        <a:rPr lang="en-GB" sz="4800" i="1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4800" i="1">
                          <a:solidFill>
                            <a:srgbClr val="000000"/>
                          </a:solidFill>
                          <a:latin typeface="Cambria Math"/>
                        </a:rPr>
                        <m:t>= 41</m:t>
                      </m:r>
                    </m:oMath>
                    <m:oMath xmlns:m="http://schemas.openxmlformats.org/officeDocument/2006/math">
                      <m:r>
                        <a:rPr lang="en-GB" sz="4800" i="1">
                          <a:solidFill>
                            <a:srgbClr val="000000"/>
                          </a:solidFill>
                          <a:latin typeface="Cambria Math"/>
                        </a:rPr>
                        <m:t>1</m:t>
                      </m:r>
                      <m:r>
                        <a:rPr lang="en-GB" sz="48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  <m:r>
                        <a:rPr lang="en-GB" sz="4800" i="1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48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+9</m:t>
                      </m:r>
                      <m:r>
                        <a:rPr lang="en-GB" sz="4800" i="1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4800" i="1">
                          <a:solidFill>
                            <a:srgbClr val="000000"/>
                          </a:solidFill>
                          <a:latin typeface="Cambria Math"/>
                        </a:rPr>
                        <m:t> =31</m:t>
                      </m:r>
                    </m:oMath>
                  </m:oMathPara>
                </a14:m>
                <a:r>
                  <a:rPr lang="en-GB" sz="4800" i="1" dirty="0">
                    <a:solidFill>
                      <a:srgbClr val="000000"/>
                    </a:solidFill>
                    <a:latin typeface="Cambria Math"/>
                  </a:rPr>
                  <a:t/>
                </a:r>
                <a:br>
                  <a:rPr lang="en-GB" sz="4800" i="1" dirty="0">
                    <a:solidFill>
                      <a:srgbClr val="000000"/>
                    </a:solidFill>
                    <a:latin typeface="Cambria Math"/>
                  </a:rPr>
                </a:br>
                <a:endParaRPr lang="en-GB" sz="48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0" y="2967335"/>
                <a:ext cx="4572000" cy="2308324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23528" y="476672"/>
                <a:ext cx="710451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476672"/>
                <a:ext cx="710451" cy="70788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884368" y="460819"/>
                <a:ext cx="710451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4368" y="460819"/>
                <a:ext cx="710451" cy="70788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95662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smtClean="0">
                <a:solidFill>
                  <a:srgbClr val="FF0000"/>
                </a:solidFill>
              </a:rPr>
              <a:t>Eliminate</a:t>
            </a:r>
            <a:r>
              <a:rPr lang="en-GB" dirty="0" smtClean="0"/>
              <a:t> a variable: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2286000" y="2967335"/>
                <a:ext cx="4572000" cy="1569725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12</m:t>
                      </m:r>
                      <m:r>
                        <a:rPr lang="en-GB" sz="4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4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+7</m:t>
                      </m:r>
                      <m:r>
                        <a:rPr lang="en-GB" sz="4800" i="1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4800" i="1">
                          <a:solidFill>
                            <a:srgbClr val="000000"/>
                          </a:solidFill>
                          <a:latin typeface="Cambria Math"/>
                        </a:rPr>
                        <m:t>= 41</m:t>
                      </m:r>
                    </m:oMath>
                    <m:oMath xmlns:m="http://schemas.openxmlformats.org/officeDocument/2006/math">
                      <m:r>
                        <a:rPr lang="en-GB" sz="4800" i="1">
                          <a:solidFill>
                            <a:srgbClr val="000000"/>
                          </a:solidFill>
                          <a:latin typeface="Cambria Math"/>
                        </a:rPr>
                        <m:t>1</m:t>
                      </m:r>
                      <m:r>
                        <a:rPr lang="en-GB" sz="4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  <m:r>
                        <a:rPr lang="en-GB" sz="4800" i="1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48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−</m:t>
                      </m:r>
                      <m:r>
                        <a:rPr lang="en-GB" sz="4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9</m:t>
                      </m:r>
                      <m:r>
                        <a:rPr lang="en-GB" sz="4800" i="1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4800" i="1">
                          <a:solidFill>
                            <a:srgbClr val="000000"/>
                          </a:solidFill>
                          <a:latin typeface="Cambria Math"/>
                        </a:rPr>
                        <m:t> =39</m:t>
                      </m:r>
                    </m:oMath>
                  </m:oMathPara>
                </a14:m>
                <a:r>
                  <a:rPr lang="en-GB" sz="4800" i="1" dirty="0">
                    <a:solidFill>
                      <a:srgbClr val="000000"/>
                    </a:solidFill>
                    <a:latin typeface="Cambria Math"/>
                  </a:rPr>
                  <a:t/>
                </a:r>
                <a:br>
                  <a:rPr lang="en-GB" sz="4800" i="1" dirty="0">
                    <a:solidFill>
                      <a:srgbClr val="000000"/>
                    </a:solidFill>
                    <a:latin typeface="Cambria Math"/>
                  </a:rPr>
                </a:br>
                <a:endParaRPr lang="en-GB" sz="48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0" y="2967335"/>
                <a:ext cx="4572000" cy="156972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23528" y="476672"/>
                <a:ext cx="710451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476672"/>
                <a:ext cx="710451" cy="70788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884368" y="460819"/>
                <a:ext cx="710451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4368" y="460819"/>
                <a:ext cx="710451" cy="70788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2607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smtClean="0">
                <a:solidFill>
                  <a:srgbClr val="FF0000"/>
                </a:solidFill>
              </a:rPr>
              <a:t>Eliminate</a:t>
            </a:r>
            <a:r>
              <a:rPr lang="en-GB" dirty="0" smtClean="0"/>
              <a:t> a variable: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2286000" y="2967335"/>
                <a:ext cx="4572000" cy="2308324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19</m:t>
                      </m:r>
                      <m:r>
                        <a:rPr lang="en-GB" sz="4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48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−2</m:t>
                      </m:r>
                      <m:r>
                        <a:rPr lang="en-GB" sz="4800" i="1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4800" i="1">
                          <a:solidFill>
                            <a:srgbClr val="000000"/>
                          </a:solidFill>
                          <a:latin typeface="Cambria Math"/>
                        </a:rPr>
                        <m:t>= 40</m:t>
                      </m:r>
                    </m:oMath>
                  </m:oMathPara>
                </a14:m>
                <a:r>
                  <a:rPr lang="en-GB" sz="4800" i="1" dirty="0">
                    <a:solidFill>
                      <a:srgbClr val="000000"/>
                    </a:solidFill>
                    <a:latin typeface="Cambria Math"/>
                  </a:rPr>
                  <a:t/>
                </a:r>
                <a:br>
                  <a:rPr lang="en-GB" sz="4800" i="1" dirty="0">
                    <a:solidFill>
                      <a:srgbClr val="000000"/>
                    </a:solidFill>
                    <a:latin typeface="Cambria Math"/>
                  </a:rPr>
                </a:br>
                <a:r>
                  <a:rPr lang="en-GB" sz="4800" dirty="0">
                    <a:solidFill>
                      <a:srgbClr val="000000"/>
                    </a:solidFill>
                    <a:latin typeface="Cambria Math"/>
                  </a:rPr>
                  <a:t>1</a:t>
                </a:r>
                <a:r>
                  <a:rPr lang="en-GB" sz="4800" dirty="0" smtClean="0">
                    <a:solidFill>
                      <a:srgbClr val="000000"/>
                    </a:solidFill>
                    <a:latin typeface="Cambria Math"/>
                  </a:rPr>
                  <a:t>0</a:t>
                </a:r>
                <a14:m>
                  <m:oMath xmlns:m="http://schemas.openxmlformats.org/officeDocument/2006/math">
                    <m:r>
                      <a:rPr lang="en-GB" sz="4800" i="1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  <m:r>
                      <a:rPr lang="en-GB" sz="4800" i="1">
                        <a:solidFill>
                          <a:srgbClr val="000000"/>
                        </a:solidFill>
                        <a:latin typeface="Cambria Math"/>
                      </a:rPr>
                      <m:t> −2</m:t>
                    </m:r>
                    <m:r>
                      <a:rPr lang="en-GB" sz="4800" i="1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  <m:r>
                      <a:rPr lang="en-GB" sz="4800" i="1">
                        <a:solidFill>
                          <a:srgbClr val="000000"/>
                        </a:solidFill>
                        <a:latin typeface="Cambria Math"/>
                      </a:rPr>
                      <m:t> =31</m:t>
                    </m:r>
                  </m:oMath>
                </a14:m>
                <a:r>
                  <a:rPr lang="en-GB" sz="4800" i="1" dirty="0">
                    <a:solidFill>
                      <a:srgbClr val="000000"/>
                    </a:solidFill>
                    <a:latin typeface="Cambria Math"/>
                  </a:rPr>
                  <a:t/>
                </a:r>
                <a:br>
                  <a:rPr lang="en-GB" sz="4800" i="1" dirty="0">
                    <a:solidFill>
                      <a:srgbClr val="000000"/>
                    </a:solidFill>
                    <a:latin typeface="Cambria Math"/>
                  </a:rPr>
                </a:br>
                <a:endParaRPr lang="en-GB" sz="48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0" y="2967335"/>
                <a:ext cx="4572000" cy="2308324"/>
              </a:xfrm>
              <a:prstGeom prst="rect">
                <a:avLst/>
              </a:prstGeom>
              <a:blipFill rotWithShape="1">
                <a:blip r:embed="rId2"/>
                <a:stretch>
                  <a:fillRect l="-44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23528" y="476672"/>
                <a:ext cx="710451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476672"/>
                <a:ext cx="710451" cy="70788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884368" y="460819"/>
                <a:ext cx="710451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4368" y="460819"/>
                <a:ext cx="710451" cy="70788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35837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smtClean="0">
                <a:solidFill>
                  <a:srgbClr val="FF0000"/>
                </a:solidFill>
              </a:rPr>
              <a:t>Eliminate</a:t>
            </a:r>
            <a:r>
              <a:rPr lang="en-GB" dirty="0" smtClean="0"/>
              <a:t> a variable: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2286000" y="2967335"/>
                <a:ext cx="4572000" cy="2308324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7</m:t>
                      </m:r>
                      <m:r>
                        <a:rPr lang="en-GB" sz="48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48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+2</m:t>
                      </m:r>
                      <m:r>
                        <a:rPr lang="en-GB" sz="48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48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=19</m:t>
                      </m:r>
                    </m:oMath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  <m:r>
                        <a:rPr lang="en-GB" sz="48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48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</m:t>
                      </m:r>
                      <m:r>
                        <a:rPr lang="en-GB" sz="4800" i="1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4800" i="1">
                          <a:solidFill>
                            <a:srgbClr val="000000"/>
                          </a:solidFill>
                          <a:latin typeface="Cambria Math"/>
                        </a:rPr>
                        <m:t> =8</m:t>
                      </m:r>
                    </m:oMath>
                  </m:oMathPara>
                </a14:m>
                <a:r>
                  <a:rPr lang="en-GB" sz="4800" i="1" dirty="0">
                    <a:solidFill>
                      <a:srgbClr val="000000"/>
                    </a:solidFill>
                    <a:latin typeface="Cambria Math"/>
                  </a:rPr>
                  <a:t/>
                </a:r>
                <a:br>
                  <a:rPr lang="en-GB" sz="4800" i="1" dirty="0">
                    <a:solidFill>
                      <a:srgbClr val="000000"/>
                    </a:solidFill>
                    <a:latin typeface="Cambria Math"/>
                  </a:rPr>
                </a:br>
                <a:endParaRPr lang="en-GB" sz="48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0" y="2967335"/>
                <a:ext cx="4572000" cy="230832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23528" y="476672"/>
                <a:ext cx="710451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476672"/>
                <a:ext cx="710451" cy="70788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884368" y="460819"/>
                <a:ext cx="710451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4368" y="460819"/>
                <a:ext cx="710451" cy="70788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94818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04353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Here a variable can not be eliminated as the </a:t>
            </a:r>
            <a:r>
              <a:rPr lang="en-GB" b="1" dirty="0" smtClean="0">
                <a:solidFill>
                  <a:srgbClr val="FF0000"/>
                </a:solidFill>
              </a:rPr>
              <a:t>coefficients</a:t>
            </a:r>
            <a:r>
              <a:rPr lang="en-GB" dirty="0" smtClean="0"/>
              <a:t> of y (or x) are not the same or the inverse of each other.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2286000" y="2967335"/>
                <a:ext cx="4572000" cy="1569660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7</m:t>
                      </m:r>
                      <m:r>
                        <a:rPr lang="en-GB" sz="48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4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+2 </m:t>
                      </m:r>
                      <m:r>
                        <a:rPr lang="en-GB" sz="4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4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=19</m:t>
                      </m:r>
                    </m:oMath>
                    <m:oMath xmlns:m="http://schemas.openxmlformats.org/officeDocument/2006/math">
                      <m:r>
                        <a:rPr lang="en-GB" sz="4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  <m:r>
                        <a:rPr lang="en-GB" sz="48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4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   </m:t>
                      </m:r>
                      <m:r>
                        <a:rPr lang="en-GB" sz="4800" i="1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4800" i="1">
                          <a:solidFill>
                            <a:srgbClr val="000000"/>
                          </a:solidFill>
                          <a:latin typeface="Cambria Math"/>
                        </a:rPr>
                        <m:t> =8</m:t>
                      </m:r>
                    </m:oMath>
                  </m:oMathPara>
                </a14:m>
                <a:endParaRPr lang="en-GB" sz="48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0" y="2967335"/>
                <a:ext cx="4572000" cy="156966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Oval 7"/>
          <p:cNvSpPr/>
          <p:nvPr/>
        </p:nvSpPr>
        <p:spPr>
          <a:xfrm>
            <a:off x="2521996" y="2967333"/>
            <a:ext cx="557808" cy="1757809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/>
          <p:cNvSpPr/>
          <p:nvPr/>
        </p:nvSpPr>
        <p:spPr>
          <a:xfrm>
            <a:off x="3923928" y="2995485"/>
            <a:ext cx="557808" cy="1757809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5415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6970" y="691346"/>
            <a:ext cx="3498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Worked </a:t>
            </a:r>
            <a:r>
              <a:rPr lang="en-GB" dirty="0" smtClean="0">
                <a:solidFill>
                  <a:prstClr val="black"/>
                </a:solidFill>
                <a:latin typeface="Calibri" panose="020F0502020204030204"/>
              </a:rPr>
              <a:t>Example </a:t>
            </a:r>
            <a:endParaRPr lang="en-GB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11960" y="679567"/>
            <a:ext cx="1767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Your Turn</a:t>
            </a:r>
          </a:p>
        </p:txBody>
      </p:sp>
      <p:cxnSp>
        <p:nvCxnSpPr>
          <p:cNvPr id="6" name="Straight Connector 5"/>
          <p:cNvCxnSpPr>
            <a:cxnSpLocks/>
          </p:cNvCxnSpPr>
          <p:nvPr/>
        </p:nvCxnSpPr>
        <p:spPr>
          <a:xfrm>
            <a:off x="4398019" y="679567"/>
            <a:ext cx="0" cy="6178433"/>
          </a:xfrm>
          <a:prstGeom prst="line">
            <a:avLst/>
          </a:prstGeom>
          <a:noFill/>
          <a:ln w="317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7" name="Straight Connector 6"/>
          <p:cNvCxnSpPr>
            <a:cxnSpLocks/>
          </p:cNvCxnSpPr>
          <p:nvPr/>
        </p:nvCxnSpPr>
        <p:spPr>
          <a:xfrm>
            <a:off x="0" y="1052736"/>
            <a:ext cx="9144000" cy="0"/>
          </a:xfrm>
          <a:prstGeom prst="line">
            <a:avLst/>
          </a:prstGeom>
          <a:noFill/>
          <a:ln w="317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FB1A335-E5D6-4B08-B737-A5C397D700D2}"/>
                  </a:ext>
                </a:extLst>
              </p:cNvPr>
              <p:cNvSpPr txBox="1"/>
              <p:nvPr/>
            </p:nvSpPr>
            <p:spPr>
              <a:xfrm>
                <a:off x="323528" y="1844824"/>
                <a:ext cx="1968298" cy="7386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6858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=1.2</m:t>
                      </m:r>
                    </m:oMath>
                  </m:oMathPara>
                </a14:m>
                <a:endParaRPr lang="en-GB" sz="24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defTabSz="6858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en-GB" sz="2400" i="1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EFB1A335-E5D6-4B08-B737-A5C397D700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1844824"/>
                <a:ext cx="1968298" cy="738664"/>
              </a:xfrm>
              <a:prstGeom prst="rect">
                <a:avLst/>
              </a:prstGeom>
              <a:blipFill rotWithShape="1">
                <a:blip r:embed="rId3"/>
                <a:stretch>
                  <a:fillRect l="-2167" r="-2477" b="-115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2855AB5-A3ED-4F3B-9CC0-2230DDC0C7FB}"/>
                  </a:ext>
                </a:extLst>
              </p:cNvPr>
              <p:cNvSpPr txBox="1"/>
              <p:nvPr/>
            </p:nvSpPr>
            <p:spPr>
              <a:xfrm>
                <a:off x="4572000" y="1849686"/>
                <a:ext cx="1944216" cy="7386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6858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2400" b="0" i="1" dirty="0" smtClean="0">
                  <a:solidFill>
                    <a:prstClr val="black"/>
                  </a:solidFill>
                  <a:latin typeface="Cambria Math"/>
                </a:endParaRPr>
              </a:p>
              <a:p>
                <a:pPr defTabSz="6858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en-GB" sz="2400" i="1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B2855AB5-A3ED-4F3B-9CC0-2230DDC0C7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849686"/>
                <a:ext cx="1944216" cy="738664"/>
              </a:xfrm>
              <a:prstGeom prst="rect">
                <a:avLst/>
              </a:prstGeom>
              <a:blipFill rotWithShape="1">
                <a:blip r:embed="rId4"/>
                <a:stretch>
                  <a:fillRect l="-1254" r="-1254" b="-114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1625711" y="188640"/>
            <a:ext cx="5544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TITLE: SOLVING SIMULTANEOUS EQUATIONS 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136970" y="1244939"/>
            <a:ext cx="3498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dirty="0" smtClean="0">
                <a:solidFill>
                  <a:prstClr val="black"/>
                </a:solidFill>
                <a:latin typeface="Calibri" panose="020F0502020204030204"/>
              </a:rPr>
              <a:t>Eliminate y: </a:t>
            </a:r>
            <a:endParaRPr lang="en-GB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486990" y="1244939"/>
            <a:ext cx="12797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Eliminate </a:t>
            </a:r>
            <a:r>
              <a:rPr lang="en-GB" dirty="0" smtClean="0">
                <a:solidFill>
                  <a:prstClr val="black"/>
                </a:solidFill>
                <a:latin typeface="Calibri" panose="020F0502020204030204"/>
              </a:rPr>
              <a:t>y: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0DB69EA-A96E-4F61-B8F9-A110CFE6C00C}"/>
                  </a:ext>
                </a:extLst>
              </p:cNvPr>
              <p:cNvSpPr txBox="1"/>
              <p:nvPr/>
            </p:nvSpPr>
            <p:spPr>
              <a:xfrm>
                <a:off x="2441407" y="1844824"/>
                <a:ext cx="213059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  <a:cs typeface="+mn-cs"/>
                  </a:rPr>
                  <a:t>Equation 1: </a:t>
                </a:r>
                <a14:m>
                  <m:oMath xmlns:m="http://schemas.openxmlformats.org/officeDocument/2006/math">
                    <m:r>
                      <a:rPr kumimoji="0" lang="en-GB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×</m:t>
                    </m:r>
                  </m:oMath>
                </a14:m>
                <a:endParaRPr kumimoji="0" lang="en-GB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  <a:cs typeface="+mn-cs"/>
                  </a:rPr>
                  <a:t>Equation 2: </a:t>
                </a:r>
                <a14:m>
                  <m:oMath xmlns:m="http://schemas.openxmlformats.org/officeDocument/2006/math">
                    <m:r>
                      <a:rPr kumimoji="0" lang="en-GB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×</m:t>
                    </m:r>
                  </m:oMath>
                </a14:m>
                <a:endParaRPr kumimoji="0" lang="en-GB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70DB69EA-A96E-4F61-B8F9-A110CFE6C0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1407" y="1844824"/>
                <a:ext cx="2130593" cy="646331"/>
              </a:xfrm>
              <a:prstGeom prst="rect">
                <a:avLst/>
              </a:prstGeom>
              <a:blipFill rotWithShape="1">
                <a:blip r:embed="rId5"/>
                <a:stretch>
                  <a:fillRect l="-2286" t="-4717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0DB69EA-A96E-4F61-B8F9-A110CFE6C00C}"/>
                  </a:ext>
                </a:extLst>
              </p:cNvPr>
              <p:cNvSpPr txBox="1"/>
              <p:nvPr/>
            </p:nvSpPr>
            <p:spPr>
              <a:xfrm>
                <a:off x="6732240" y="1882725"/>
                <a:ext cx="213059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  <a:cs typeface="+mn-cs"/>
                  </a:rPr>
                  <a:t>Equation 1: </a:t>
                </a:r>
                <a14:m>
                  <m:oMath xmlns:m="http://schemas.openxmlformats.org/officeDocument/2006/math">
                    <m:r>
                      <a:rPr kumimoji="0" lang="en-GB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×</m:t>
                    </m:r>
                  </m:oMath>
                </a14:m>
                <a:endParaRPr kumimoji="0" lang="en-GB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  <a:cs typeface="+mn-cs"/>
                  </a:rPr>
                  <a:t>Equation 2: </a:t>
                </a:r>
                <a14:m>
                  <m:oMath xmlns:m="http://schemas.openxmlformats.org/officeDocument/2006/math">
                    <m:r>
                      <a:rPr kumimoji="0" lang="en-GB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×</m:t>
                    </m:r>
                  </m:oMath>
                </a14:m>
                <a:endParaRPr kumimoji="0" lang="en-GB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70DB69EA-A96E-4F61-B8F9-A110CFE6C0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2240" y="1882725"/>
                <a:ext cx="2130593" cy="646331"/>
              </a:xfrm>
              <a:prstGeom prst="rect">
                <a:avLst/>
              </a:prstGeom>
              <a:blipFill rotWithShape="1">
                <a:blip r:embed="rId6"/>
                <a:stretch>
                  <a:fillRect l="-2286" t="-4717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90379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Independent Practise:</a:t>
            </a:r>
            <a:br>
              <a:rPr lang="en-GB" dirty="0" smtClean="0"/>
            </a:b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395538" y="948996"/>
            <a:ext cx="8537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2400" dirty="0">
                <a:solidFill>
                  <a:prstClr val="black"/>
                </a:solidFill>
              </a:rPr>
              <a:t>Eliminate a variable from the following sets of </a:t>
            </a:r>
            <a:r>
              <a:rPr lang="en-GB" sz="2400" dirty="0" smtClean="0">
                <a:solidFill>
                  <a:prstClr val="black"/>
                </a:solidFill>
              </a:rPr>
              <a:t>equations.</a:t>
            </a:r>
            <a:endParaRPr lang="en-GB" sz="2400" dirty="0">
              <a:solidFill>
                <a:prstClr val="black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288898" y="5903113"/>
                <a:ext cx="853705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457200"/>
                <a:r>
                  <a:rPr lang="en-GB" sz="2400" dirty="0" smtClean="0">
                    <a:solidFill>
                      <a:prstClr val="black"/>
                    </a:solidFill>
                  </a:rPr>
                  <a:t>Extension: Work out the values of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prstClr val="black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en-GB" sz="2400" dirty="0" smtClean="0">
                    <a:solidFill>
                      <a:prstClr val="black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prstClr val="black"/>
                        </a:solidFill>
                        <a:latin typeface="Cambria Math"/>
                      </a:rPr>
                      <m:t>𝑦</m:t>
                    </m:r>
                  </m:oMath>
                </a14:m>
                <a:endParaRPr lang="en-GB" sz="2400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898" y="5903113"/>
                <a:ext cx="8537050" cy="461665"/>
              </a:xfrm>
              <a:prstGeom prst="rect">
                <a:avLst/>
              </a:prstGeom>
              <a:blipFill>
                <a:blip r:embed="rId3"/>
                <a:stretch>
                  <a:fillRect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247593" y="1540974"/>
            <a:ext cx="385510" cy="2880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FFFF"/>
                </a:solidFill>
              </a:rPr>
              <a:t>1. </a:t>
            </a: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47593" y="2414721"/>
            <a:ext cx="385510" cy="2880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FFFF"/>
                </a:solidFill>
              </a:rPr>
              <a:t>2. </a:t>
            </a: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62018" y="3251411"/>
            <a:ext cx="385510" cy="2880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FFFF"/>
                </a:solidFill>
              </a:rPr>
              <a:t>3. </a:t>
            </a: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93017" y="4088101"/>
            <a:ext cx="374668" cy="33880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FFFF"/>
                </a:solidFill>
              </a:rPr>
              <a:t>4. </a:t>
            </a: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55025" y="4859409"/>
            <a:ext cx="385510" cy="2880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FFFF"/>
                </a:solidFill>
              </a:rPr>
              <a:t>5. </a:t>
            </a:r>
            <a:endParaRPr lang="en-GB" dirty="0">
              <a:solidFill>
                <a:srgbClr val="FFFF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9C42BB0-7530-4D48-8A28-130A8E39E006}"/>
                  </a:ext>
                </a:extLst>
              </p:cNvPr>
              <p:cNvSpPr txBox="1"/>
              <p:nvPr/>
            </p:nvSpPr>
            <p:spPr>
              <a:xfrm>
                <a:off x="899592" y="1410661"/>
                <a:ext cx="2012987" cy="43165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858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0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=18</m:t>
                      </m:r>
                    </m:oMath>
                  </m:oMathPara>
                </a14:m>
                <a:endParaRPr lang="en-GB" sz="2000" b="0" i="1" dirty="0" smtClean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 defTabSz="6858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=28</m:t>
                      </m:r>
                    </m:oMath>
                  </m:oMathPara>
                </a14:m>
                <a:endParaRPr lang="en-GB" sz="1400" i="1" dirty="0">
                  <a:solidFill>
                    <a:srgbClr val="000000"/>
                  </a:solidFill>
                  <a:latin typeface="Calibri" panose="020F0502020204030204"/>
                </a:endParaRPr>
              </a:p>
              <a:p>
                <a:pPr defTabSz="685800">
                  <a:defRPr/>
                </a:pPr>
                <a:endParaRPr lang="en-GB" sz="1400" i="1" dirty="0">
                  <a:solidFill>
                    <a:srgbClr val="000000"/>
                  </a:solidFill>
                  <a:latin typeface="Calibri" panose="020F0502020204030204"/>
                </a:endParaRPr>
              </a:p>
              <a:p>
                <a:pPr defTabSz="6858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=−33</m:t>
                      </m:r>
                    </m:oMath>
                  </m:oMathPara>
                </a14:m>
                <a:endParaRPr lang="en-GB" sz="2000" b="0" i="1" dirty="0" smtClean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 defTabSz="6858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=−36</m:t>
                      </m:r>
                    </m:oMath>
                  </m:oMathPara>
                </a14:m>
                <a:endParaRPr lang="en-GB" sz="1400" i="1" dirty="0">
                  <a:solidFill>
                    <a:srgbClr val="000000"/>
                  </a:solidFill>
                  <a:latin typeface="Calibri" panose="020F0502020204030204"/>
                </a:endParaRPr>
              </a:p>
              <a:p>
                <a:pPr defTabSz="685800">
                  <a:defRPr/>
                </a:pPr>
                <a:endParaRPr lang="en-GB" sz="1400" i="1" dirty="0">
                  <a:solidFill>
                    <a:srgbClr val="000000"/>
                  </a:solidFill>
                  <a:latin typeface="Calibri" panose="020F0502020204030204"/>
                </a:endParaRPr>
              </a:p>
              <a:p>
                <a:pPr defTabSz="6858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=−56</m:t>
                      </m:r>
                    </m:oMath>
                  </m:oMathPara>
                </a14:m>
                <a:endParaRPr lang="en-GB" sz="2000" b="0" i="1" dirty="0" smtClean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 defTabSz="6858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=−15</m:t>
                      </m:r>
                    </m:oMath>
                  </m:oMathPara>
                </a14:m>
                <a:endParaRPr lang="en-GB" sz="1400" i="1" dirty="0">
                  <a:solidFill>
                    <a:srgbClr val="000000"/>
                  </a:solidFill>
                  <a:latin typeface="Calibri" panose="020F0502020204030204"/>
                </a:endParaRPr>
              </a:p>
              <a:p>
                <a:pPr defTabSz="685800">
                  <a:defRPr/>
                </a:pPr>
                <a:endParaRPr lang="en-GB" sz="1400" i="1" dirty="0">
                  <a:solidFill>
                    <a:srgbClr val="000000"/>
                  </a:solidFill>
                  <a:latin typeface="Calibri" panose="020F0502020204030204"/>
                </a:endParaRPr>
              </a:p>
              <a:p>
                <a:pPr defTabSz="6858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=30</m:t>
                      </m:r>
                    </m:oMath>
                  </m:oMathPara>
                </a14:m>
                <a:endParaRPr lang="en-GB" sz="2000" b="0" i="1" dirty="0" smtClean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 defTabSz="6858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=27</m:t>
                      </m:r>
                    </m:oMath>
                  </m:oMathPara>
                </a14:m>
                <a:endParaRPr lang="en-GB" sz="1400" i="1" dirty="0">
                  <a:solidFill>
                    <a:srgbClr val="000000"/>
                  </a:solidFill>
                  <a:latin typeface="Calibri" panose="020F0502020204030204"/>
                </a:endParaRPr>
              </a:p>
              <a:p>
                <a:pPr defTabSz="685800">
                  <a:defRPr/>
                </a:pPr>
                <a:endParaRPr lang="en-GB" sz="1400" i="1" dirty="0">
                  <a:solidFill>
                    <a:srgbClr val="000000"/>
                  </a:solidFill>
                  <a:latin typeface="Calibri" panose="020F0502020204030204"/>
                </a:endParaRPr>
              </a:p>
              <a:p>
                <a:pPr defTabSz="6858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=−38</m:t>
                      </m:r>
                    </m:oMath>
                  </m:oMathPara>
                </a14:m>
                <a:endParaRPr lang="en-GB" sz="2000" b="0" i="1" dirty="0" smtClean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 defTabSz="6858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GB" sz="1400" i="1" dirty="0">
                  <a:solidFill>
                    <a:srgbClr val="000000"/>
                  </a:solidFill>
                  <a:latin typeface="Calibri" panose="020F0502020204030204"/>
                </a:endParaRPr>
              </a:p>
              <a:p>
                <a:pPr defTabSz="685800">
                  <a:defRPr/>
                </a:pPr>
                <a:endParaRPr lang="en-GB" sz="1400" i="1" dirty="0">
                  <a:solidFill>
                    <a:srgbClr val="000000"/>
                  </a:solidFill>
                  <a:latin typeface="Calibri" panose="020F0502020204030204"/>
                </a:endParaRPr>
              </a:p>
              <a:p>
                <a:pPr defTabSz="685800">
                  <a:defRPr/>
                </a:pPr>
                <a:endParaRPr lang="en-GB" sz="1050" i="1" dirty="0">
                  <a:solidFill>
                    <a:srgbClr val="000000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9C42BB0-7530-4D48-8A28-130A8E39E0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1410661"/>
                <a:ext cx="2012987" cy="431656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0DB69EA-A96E-4F61-B8F9-A110CFE6C00C}"/>
                  </a:ext>
                </a:extLst>
              </p:cNvPr>
              <p:cNvSpPr txBox="1"/>
              <p:nvPr/>
            </p:nvSpPr>
            <p:spPr>
              <a:xfrm>
                <a:off x="3203848" y="1410661"/>
                <a:ext cx="213059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>
                  <a:defRPr/>
                </a:pPr>
                <a:r>
                  <a:rPr lang="en-GB" dirty="0">
                    <a:solidFill>
                      <a:srgbClr val="000000"/>
                    </a:solidFill>
                    <a:latin typeface="Calibri" panose="020F0502020204030204"/>
                  </a:rPr>
                  <a:t>Equation 1: 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endParaRPr lang="en-GB" dirty="0">
                  <a:solidFill>
                    <a:srgbClr val="000000"/>
                  </a:solidFill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dirty="0">
                    <a:solidFill>
                      <a:srgbClr val="000000"/>
                    </a:solidFill>
                    <a:latin typeface="Calibri" panose="020F0502020204030204"/>
                  </a:rPr>
                  <a:t>Equation 2: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endParaRPr lang="en-GB" dirty="0">
                  <a:solidFill>
                    <a:srgbClr val="00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70DB69EA-A96E-4F61-B8F9-A110CFE6C0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3848" y="1410661"/>
                <a:ext cx="2130593" cy="646331"/>
              </a:xfrm>
              <a:prstGeom prst="rect">
                <a:avLst/>
              </a:prstGeom>
              <a:blipFill rotWithShape="1">
                <a:blip r:embed="rId5"/>
                <a:stretch>
                  <a:fillRect l="-2579" t="-4717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0DB69EA-A96E-4F61-B8F9-A110CFE6C00C}"/>
                  </a:ext>
                </a:extLst>
              </p:cNvPr>
              <p:cNvSpPr txBox="1"/>
              <p:nvPr/>
            </p:nvSpPr>
            <p:spPr>
              <a:xfrm>
                <a:off x="3229705" y="2253239"/>
                <a:ext cx="213059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>
                  <a:defRPr/>
                </a:pPr>
                <a:r>
                  <a:rPr lang="en-GB" dirty="0">
                    <a:solidFill>
                      <a:srgbClr val="000000"/>
                    </a:solidFill>
                    <a:latin typeface="Calibri" panose="020F0502020204030204"/>
                  </a:rPr>
                  <a:t>Equation 1: 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endParaRPr lang="en-GB" dirty="0">
                  <a:solidFill>
                    <a:srgbClr val="000000"/>
                  </a:solidFill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dirty="0">
                    <a:solidFill>
                      <a:srgbClr val="000000"/>
                    </a:solidFill>
                    <a:latin typeface="Calibri" panose="020F0502020204030204"/>
                  </a:rPr>
                  <a:t>Equation 2: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endParaRPr lang="en-GB" dirty="0">
                  <a:solidFill>
                    <a:srgbClr val="000000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0DB69EA-A96E-4F61-B8F9-A110CFE6C0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9705" y="2253239"/>
                <a:ext cx="2130593" cy="646331"/>
              </a:xfrm>
              <a:prstGeom prst="rect">
                <a:avLst/>
              </a:prstGeom>
              <a:blipFill>
                <a:blip r:embed="rId6"/>
                <a:stretch>
                  <a:fillRect l="-2579" t="-5660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0DB69EA-A96E-4F61-B8F9-A110CFE6C00C}"/>
                  </a:ext>
                </a:extLst>
              </p:cNvPr>
              <p:cNvSpPr txBox="1"/>
              <p:nvPr/>
            </p:nvSpPr>
            <p:spPr>
              <a:xfrm>
                <a:off x="3237163" y="3123201"/>
                <a:ext cx="213059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>
                  <a:defRPr/>
                </a:pPr>
                <a:r>
                  <a:rPr lang="en-GB" dirty="0">
                    <a:solidFill>
                      <a:srgbClr val="000000"/>
                    </a:solidFill>
                    <a:latin typeface="Calibri" panose="020F0502020204030204"/>
                  </a:rPr>
                  <a:t>Equation 1: 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endParaRPr lang="en-GB" dirty="0">
                  <a:solidFill>
                    <a:srgbClr val="000000"/>
                  </a:solidFill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dirty="0">
                    <a:solidFill>
                      <a:srgbClr val="000000"/>
                    </a:solidFill>
                    <a:latin typeface="Calibri" panose="020F0502020204030204"/>
                  </a:rPr>
                  <a:t>Equation 2: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endParaRPr lang="en-GB" dirty="0">
                  <a:solidFill>
                    <a:srgbClr val="000000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0DB69EA-A96E-4F61-B8F9-A110CFE6C0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7163" y="3123201"/>
                <a:ext cx="2130593" cy="646331"/>
              </a:xfrm>
              <a:prstGeom prst="rect">
                <a:avLst/>
              </a:prstGeom>
              <a:blipFill>
                <a:blip r:embed="rId7"/>
                <a:stretch>
                  <a:fillRect l="-2286" t="-4717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0DB69EA-A96E-4F61-B8F9-A110CFE6C00C}"/>
                  </a:ext>
                </a:extLst>
              </p:cNvPr>
              <p:cNvSpPr txBox="1"/>
              <p:nvPr/>
            </p:nvSpPr>
            <p:spPr>
              <a:xfrm>
                <a:off x="3203847" y="3995498"/>
                <a:ext cx="213059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>
                  <a:defRPr/>
                </a:pPr>
                <a:r>
                  <a:rPr lang="en-GB" dirty="0">
                    <a:solidFill>
                      <a:srgbClr val="000000"/>
                    </a:solidFill>
                    <a:latin typeface="Calibri" panose="020F0502020204030204"/>
                  </a:rPr>
                  <a:t>Equation 1: 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endParaRPr lang="en-GB" dirty="0">
                  <a:solidFill>
                    <a:srgbClr val="000000"/>
                  </a:solidFill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dirty="0">
                    <a:solidFill>
                      <a:srgbClr val="000000"/>
                    </a:solidFill>
                    <a:latin typeface="Calibri" panose="020F0502020204030204"/>
                  </a:rPr>
                  <a:t>Equation 2: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endParaRPr lang="en-GB" dirty="0">
                  <a:solidFill>
                    <a:srgbClr val="000000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0DB69EA-A96E-4F61-B8F9-A110CFE6C0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3847" y="3995498"/>
                <a:ext cx="2130593" cy="646331"/>
              </a:xfrm>
              <a:prstGeom prst="rect">
                <a:avLst/>
              </a:prstGeom>
              <a:blipFill>
                <a:blip r:embed="rId8"/>
                <a:stretch>
                  <a:fillRect l="-2579" t="-4717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0DB69EA-A96E-4F61-B8F9-A110CFE6C00C}"/>
                  </a:ext>
                </a:extLst>
              </p:cNvPr>
              <p:cNvSpPr txBox="1"/>
              <p:nvPr/>
            </p:nvSpPr>
            <p:spPr>
              <a:xfrm>
                <a:off x="3203847" y="4824275"/>
                <a:ext cx="213059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>
                  <a:defRPr/>
                </a:pPr>
                <a:r>
                  <a:rPr lang="en-GB" dirty="0">
                    <a:solidFill>
                      <a:srgbClr val="000000"/>
                    </a:solidFill>
                    <a:latin typeface="Calibri" panose="020F0502020204030204"/>
                  </a:rPr>
                  <a:t>Equation 1: 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endParaRPr lang="en-GB" dirty="0">
                  <a:solidFill>
                    <a:srgbClr val="000000"/>
                  </a:solidFill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dirty="0">
                    <a:solidFill>
                      <a:srgbClr val="000000"/>
                    </a:solidFill>
                    <a:latin typeface="Calibri" panose="020F0502020204030204"/>
                  </a:rPr>
                  <a:t>Equation 2: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endParaRPr lang="en-GB" dirty="0">
                  <a:solidFill>
                    <a:srgbClr val="000000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0DB69EA-A96E-4F61-B8F9-A110CFE6C0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3847" y="4824275"/>
                <a:ext cx="2130593" cy="646331"/>
              </a:xfrm>
              <a:prstGeom prst="rect">
                <a:avLst/>
              </a:prstGeom>
              <a:blipFill>
                <a:blip r:embed="rId9"/>
                <a:stretch>
                  <a:fillRect l="-2579" t="-4717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44189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Mark your work 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395538" y="948996"/>
            <a:ext cx="8537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Eliminate a variable from the following sets of </a:t>
            </a: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equations.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288898" y="5903113"/>
                <a:ext cx="853705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Extension: Work out the values of </a:t>
                </a:r>
                <a14:m>
                  <m:oMath xmlns:m="http://schemas.openxmlformats.org/officeDocument/2006/math">
                    <m:r>
                      <a:rPr kumimoji="0" lang="en-GB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/>
                        <a:ea typeface="+mn-ea"/>
                      </a:rPr>
                      <m:t>𝑥</m:t>
                    </m:r>
                  </m:oMath>
                </a14:m>
                <a:r>
                  <a:rPr kumimoji="0" lang="en-GB" sz="24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 and </a:t>
                </a:r>
                <a14:m>
                  <m:oMath xmlns:m="http://schemas.openxmlformats.org/officeDocument/2006/math">
                    <m:r>
                      <a:rPr kumimoji="0" lang="en-GB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/>
                        <a:ea typeface="+mn-ea"/>
                      </a:rPr>
                      <m:t>𝑦</m:t>
                    </m:r>
                  </m:oMath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898" y="5903113"/>
                <a:ext cx="8537050" cy="461665"/>
              </a:xfrm>
              <a:prstGeom prst="rect">
                <a:avLst/>
              </a:prstGeom>
              <a:blipFill>
                <a:blip r:embed="rId3"/>
                <a:stretch>
                  <a:fillRect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247593" y="1540974"/>
            <a:ext cx="385510" cy="2880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1. 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47593" y="2414721"/>
            <a:ext cx="385510" cy="2880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2. 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62018" y="3251411"/>
            <a:ext cx="385510" cy="2880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3. 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93017" y="4088101"/>
            <a:ext cx="374668" cy="33880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4. 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55025" y="4859409"/>
            <a:ext cx="385510" cy="2880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5. 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9C42BB0-7530-4D48-8A28-130A8E39E006}"/>
                  </a:ext>
                </a:extLst>
              </p:cNvPr>
              <p:cNvSpPr txBox="1"/>
              <p:nvPr/>
            </p:nvSpPr>
            <p:spPr>
              <a:xfrm>
                <a:off x="899592" y="1410661"/>
                <a:ext cx="2012987" cy="43165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4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−3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𝑦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=18</m:t>
                      </m:r>
                    </m:oMath>
                  </m:oMathPara>
                </a14:m>
                <a:endParaRPr kumimoji="0" lang="en-GB" sz="2000" b="0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Arial"/>
                </a:endParaRPr>
              </a:p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5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−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𝑦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=28</m:t>
                      </m:r>
                    </m:oMath>
                  </m:oMathPara>
                </a14:m>
                <a:endParaRPr kumimoji="0" lang="en-GB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endParaRPr>
              </a:p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endParaRPr>
              </a:p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4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−3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𝑦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=−33</m:t>
                      </m:r>
                    </m:oMath>
                  </m:oMathPara>
                </a14:m>
                <a:endParaRPr kumimoji="0" lang="en-GB" sz="2000" b="0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Arial"/>
                </a:endParaRPr>
              </a:p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5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−2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𝑦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=−36</m:t>
                      </m:r>
                    </m:oMath>
                  </m:oMathPara>
                </a14:m>
                <a:endParaRPr kumimoji="0" lang="en-GB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endParaRPr>
              </a:p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endParaRPr>
              </a:p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4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−6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𝑦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=−56</m:t>
                      </m:r>
                    </m:oMath>
                  </m:oMathPara>
                </a14:m>
                <a:endParaRPr kumimoji="0" lang="en-GB" sz="2000" b="0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Arial"/>
                </a:endParaRPr>
              </a:p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5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−2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𝑦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=−15</m:t>
                      </m:r>
                    </m:oMath>
                  </m:oMathPara>
                </a14:m>
                <a:endParaRPr kumimoji="0" lang="en-GB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endParaRPr>
              </a:p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endParaRPr>
              </a:p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4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−6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𝑦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=30</m:t>
                      </m:r>
                    </m:oMath>
                  </m:oMathPara>
                </a14:m>
                <a:endParaRPr kumimoji="0" lang="en-GB" sz="2000" b="0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Arial"/>
                </a:endParaRPr>
              </a:p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5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−4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𝑦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=27</m:t>
                      </m:r>
                    </m:oMath>
                  </m:oMathPara>
                </a14:m>
                <a:endParaRPr kumimoji="0" lang="en-GB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endParaRPr>
              </a:p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endParaRPr>
              </a:p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4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+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6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𝑦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=−38</m:t>
                      </m:r>
                    </m:oMath>
                  </m:oMathPara>
                </a14:m>
                <a:endParaRPr kumimoji="0" lang="en-GB" sz="2000" b="0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Arial"/>
                </a:endParaRPr>
              </a:p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5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−4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𝑦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=10</m:t>
                      </m:r>
                    </m:oMath>
                  </m:oMathPara>
                </a14:m>
                <a:endParaRPr kumimoji="0" lang="en-GB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endParaRPr>
              </a:p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endParaRPr>
              </a:p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05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9C42BB0-7530-4D48-8A28-130A8E39E0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1410661"/>
                <a:ext cx="2012987" cy="431656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0DB69EA-A96E-4F61-B8F9-A110CFE6C00C}"/>
                  </a:ext>
                </a:extLst>
              </p:cNvPr>
              <p:cNvSpPr txBox="1"/>
              <p:nvPr/>
            </p:nvSpPr>
            <p:spPr>
              <a:xfrm>
                <a:off x="3203848" y="1410661"/>
                <a:ext cx="213059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/>
                  </a:rPr>
                  <a:t>Equation 1: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/>
                  </a:rPr>
                  <a:t>Equation 2: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70DB69EA-A96E-4F61-B8F9-A110CFE6C0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3848" y="1410661"/>
                <a:ext cx="2130593" cy="646331"/>
              </a:xfrm>
              <a:prstGeom prst="rect">
                <a:avLst/>
              </a:prstGeom>
              <a:blipFill rotWithShape="1">
                <a:blip r:embed="rId5"/>
                <a:stretch>
                  <a:fillRect l="-2579" t="-4717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0DB69EA-A96E-4F61-B8F9-A110CFE6C00C}"/>
                  </a:ext>
                </a:extLst>
              </p:cNvPr>
              <p:cNvSpPr txBox="1"/>
              <p:nvPr/>
            </p:nvSpPr>
            <p:spPr>
              <a:xfrm>
                <a:off x="3229705" y="2253239"/>
                <a:ext cx="213059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/>
                  </a:rPr>
                  <a:t>Equation 1: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/>
                  </a:rPr>
                  <a:t>Equation 2: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0DB69EA-A96E-4F61-B8F9-A110CFE6C0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9705" y="2253239"/>
                <a:ext cx="2130593" cy="646331"/>
              </a:xfrm>
              <a:prstGeom prst="rect">
                <a:avLst/>
              </a:prstGeom>
              <a:blipFill>
                <a:blip r:embed="rId6"/>
                <a:stretch>
                  <a:fillRect l="-2579" t="-5660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0DB69EA-A96E-4F61-B8F9-A110CFE6C00C}"/>
                  </a:ext>
                </a:extLst>
              </p:cNvPr>
              <p:cNvSpPr txBox="1"/>
              <p:nvPr/>
            </p:nvSpPr>
            <p:spPr>
              <a:xfrm>
                <a:off x="3229705" y="3026001"/>
                <a:ext cx="213059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/>
                  </a:rPr>
                  <a:t>Equation 1: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/>
                  </a:rPr>
                  <a:t>Equation 2: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0DB69EA-A96E-4F61-B8F9-A110CFE6C0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9705" y="3026001"/>
                <a:ext cx="2130593" cy="646331"/>
              </a:xfrm>
              <a:prstGeom prst="rect">
                <a:avLst/>
              </a:prstGeom>
              <a:blipFill>
                <a:blip r:embed="rId7"/>
                <a:stretch>
                  <a:fillRect l="-2579" t="-4717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0DB69EA-A96E-4F61-B8F9-A110CFE6C00C}"/>
                  </a:ext>
                </a:extLst>
              </p:cNvPr>
              <p:cNvSpPr txBox="1"/>
              <p:nvPr/>
            </p:nvSpPr>
            <p:spPr>
              <a:xfrm>
                <a:off x="3203847" y="3995498"/>
                <a:ext cx="213059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/>
                  </a:rPr>
                  <a:t>Equation 1: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/>
                  </a:rPr>
                  <a:t>Equation 2: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0DB69EA-A96E-4F61-B8F9-A110CFE6C0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3847" y="3995498"/>
                <a:ext cx="2130593" cy="646331"/>
              </a:xfrm>
              <a:prstGeom prst="rect">
                <a:avLst/>
              </a:prstGeom>
              <a:blipFill>
                <a:blip r:embed="rId8"/>
                <a:stretch>
                  <a:fillRect l="-2579" t="-4717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0DB69EA-A96E-4F61-B8F9-A110CFE6C00C}"/>
                  </a:ext>
                </a:extLst>
              </p:cNvPr>
              <p:cNvSpPr txBox="1"/>
              <p:nvPr/>
            </p:nvSpPr>
            <p:spPr>
              <a:xfrm>
                <a:off x="3203847" y="4824275"/>
                <a:ext cx="213059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/>
                  </a:rPr>
                  <a:t>Equation 1: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/>
                  </a:rPr>
                  <a:t>Equation 2: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0DB69EA-A96E-4F61-B8F9-A110CFE6C0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3847" y="4824275"/>
                <a:ext cx="2130593" cy="646331"/>
              </a:xfrm>
              <a:prstGeom prst="rect">
                <a:avLst/>
              </a:prstGeom>
              <a:blipFill>
                <a:blip r:embed="rId9"/>
                <a:stretch>
                  <a:fillRect l="-2579" t="-4717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7524778" y="1485610"/>
                <a:ext cx="127413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=6, 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4778" y="1485610"/>
                <a:ext cx="1274131" cy="276999"/>
              </a:xfrm>
              <a:prstGeom prst="rect">
                <a:avLst/>
              </a:prstGeom>
              <a:blipFill>
                <a:blip r:embed="rId10"/>
                <a:stretch>
                  <a:fillRect l="-1914" r="-3828" b="-2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7485332" y="2331140"/>
                <a:ext cx="144725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=−6, 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5332" y="2331140"/>
                <a:ext cx="1447256" cy="276999"/>
              </a:xfrm>
              <a:prstGeom prst="rect">
                <a:avLst/>
              </a:prstGeom>
              <a:blipFill>
                <a:blip r:embed="rId11"/>
                <a:stretch>
                  <a:fillRect l="-1688" r="-2954" b="-260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7379534" y="3067481"/>
                <a:ext cx="157549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=1, 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=−10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9534" y="3067481"/>
                <a:ext cx="1575496" cy="276999"/>
              </a:xfrm>
              <a:prstGeom prst="rect">
                <a:avLst/>
              </a:prstGeom>
              <a:blipFill>
                <a:blip r:embed="rId12"/>
                <a:stretch>
                  <a:fillRect l="-1550" r="-2713" b="-260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/>
              <p:cNvSpPr txBox="1"/>
              <p:nvPr/>
            </p:nvSpPr>
            <p:spPr>
              <a:xfrm>
                <a:off x="7421212" y="3942321"/>
                <a:ext cx="144725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=3, 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=−3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1212" y="3942321"/>
                <a:ext cx="1447256" cy="276999"/>
              </a:xfrm>
              <a:prstGeom prst="rect">
                <a:avLst/>
              </a:prstGeom>
              <a:blipFill>
                <a:blip r:embed="rId13"/>
                <a:stretch>
                  <a:fillRect l="-1681" r="-2941" b="-2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/>
              <p:cNvSpPr txBox="1"/>
              <p:nvPr/>
            </p:nvSpPr>
            <p:spPr>
              <a:xfrm>
                <a:off x="7334650" y="4780584"/>
                <a:ext cx="162038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=−2, 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=−5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4650" y="4780584"/>
                <a:ext cx="1620380" cy="276999"/>
              </a:xfrm>
              <a:prstGeom prst="rect">
                <a:avLst/>
              </a:prstGeom>
              <a:blipFill>
                <a:blip r:embed="rId14"/>
                <a:stretch>
                  <a:fillRect l="-1504" r="-2632" b="-260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2958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</p:bld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1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10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6.xml><?xml version="1.0" encoding="utf-8"?>
<a:theme xmlns:a="http://schemas.openxmlformats.org/drawingml/2006/main" name="1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7.xml><?xml version="1.0" encoding="utf-8"?>
<a:theme xmlns:a="http://schemas.openxmlformats.org/drawingml/2006/main" name="1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8.xml><?xml version="1.0" encoding="utf-8"?>
<a:theme xmlns:a="http://schemas.openxmlformats.org/drawingml/2006/main" name="4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9.xml><?xml version="1.0" encoding="utf-8"?>
<a:theme xmlns:a="http://schemas.openxmlformats.org/drawingml/2006/main" name="1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20.xml><?xml version="1.0" encoding="utf-8"?>
<a:theme xmlns:a="http://schemas.openxmlformats.org/drawingml/2006/main" name="1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21.xml><?xml version="1.0" encoding="utf-8"?>
<a:theme xmlns:a="http://schemas.openxmlformats.org/drawingml/2006/main" name="1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22.xml><?xml version="1.0" encoding="utf-8"?>
<a:theme xmlns:a="http://schemas.openxmlformats.org/drawingml/2006/main" name="5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23.xml><?xml version="1.0" encoding="utf-8"?>
<a:theme xmlns:a="http://schemas.openxmlformats.org/drawingml/2006/main" name="1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24.xml><?xml version="1.0" encoding="utf-8"?>
<a:theme xmlns:a="http://schemas.openxmlformats.org/drawingml/2006/main" name="1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25.xml><?xml version="1.0" encoding="utf-8"?>
<a:theme xmlns:a="http://schemas.openxmlformats.org/drawingml/2006/main" name="1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26.xml><?xml version="1.0" encoding="utf-8"?>
<a:theme xmlns:a="http://schemas.openxmlformats.org/drawingml/2006/main" name="6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27.xml><?xml version="1.0" encoding="utf-8"?>
<a:theme xmlns:a="http://schemas.openxmlformats.org/drawingml/2006/main" name="2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28.xml><?xml version="1.0" encoding="utf-8"?>
<a:theme xmlns:a="http://schemas.openxmlformats.org/drawingml/2006/main" name="1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29.xml><?xml version="1.0" encoding="utf-8"?>
<a:theme xmlns:a="http://schemas.openxmlformats.org/drawingml/2006/main" name="20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30.xml><?xml version="1.0" encoding="utf-8"?>
<a:theme xmlns:a="http://schemas.openxmlformats.org/drawingml/2006/main" name="2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31.xml><?xml version="1.0" encoding="utf-8"?>
<a:theme xmlns:a="http://schemas.openxmlformats.org/drawingml/2006/main" name="7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32.xml><?xml version="1.0" encoding="utf-8"?>
<a:theme xmlns:a="http://schemas.openxmlformats.org/drawingml/2006/main" name="2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33.xml><?xml version="1.0" encoding="utf-8"?>
<a:theme xmlns:a="http://schemas.openxmlformats.org/drawingml/2006/main" name="2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34.xml><?xml version="1.0" encoding="utf-8"?>
<a:theme xmlns:a="http://schemas.openxmlformats.org/drawingml/2006/main" name="2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35.xml><?xml version="1.0" encoding="utf-8"?>
<a:theme xmlns:a="http://schemas.openxmlformats.org/drawingml/2006/main" name="8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36.xml><?xml version="1.0" encoding="utf-8"?>
<a:theme xmlns:a="http://schemas.openxmlformats.org/drawingml/2006/main" name="2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37.xml><?xml version="1.0" encoding="utf-8"?>
<a:theme xmlns:a="http://schemas.openxmlformats.org/drawingml/2006/main" name="2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38.xml><?xml version="1.0" encoding="utf-8"?>
<a:theme xmlns:a="http://schemas.openxmlformats.org/drawingml/2006/main" name="2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39.xml><?xml version="1.0" encoding="utf-8"?>
<a:theme xmlns:a="http://schemas.openxmlformats.org/drawingml/2006/main" name="9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40.xml><?xml version="1.0" encoding="utf-8"?>
<a:theme xmlns:a="http://schemas.openxmlformats.org/drawingml/2006/main" name="3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41.xml><?xml version="1.0" encoding="utf-8"?>
<a:theme xmlns:a="http://schemas.openxmlformats.org/drawingml/2006/main" name="4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4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3198</TotalTime>
  <Words>585</Words>
  <Application>Microsoft Office PowerPoint</Application>
  <PresentationFormat>On-screen Show (4:3)</PresentationFormat>
  <Paragraphs>125</Paragraphs>
  <Slides>10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41</vt:i4>
      </vt:variant>
      <vt:variant>
        <vt:lpstr>Slide Titles</vt:lpstr>
      </vt:variant>
      <vt:variant>
        <vt:i4>10</vt:i4>
      </vt:variant>
    </vt:vector>
  </HeadingPairs>
  <TitlesOfParts>
    <vt:vector size="55" baseType="lpstr">
      <vt:lpstr>Arial</vt:lpstr>
      <vt:lpstr>Calibri</vt:lpstr>
      <vt:lpstr>Cambria Math</vt:lpstr>
      <vt:lpstr>Comic Sans MS</vt:lpstr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1_Archway</vt:lpstr>
      <vt:lpstr>10_ArchwayMaster</vt:lpstr>
      <vt:lpstr>11_ArchwayMaster</vt:lpstr>
      <vt:lpstr>12_ArchwayMaster</vt:lpstr>
      <vt:lpstr>4_Archway PPT</vt:lpstr>
      <vt:lpstr>13_ArchwayMaster</vt:lpstr>
      <vt:lpstr>14_ArchwayMaster</vt:lpstr>
      <vt:lpstr>15_ArchwayMaster</vt:lpstr>
      <vt:lpstr>5_Archway PPT</vt:lpstr>
      <vt:lpstr>16_ArchwayMaster</vt:lpstr>
      <vt:lpstr>17_ArchwayMaster</vt:lpstr>
      <vt:lpstr>18_ArchwayMaster</vt:lpstr>
      <vt:lpstr>6_Archway PPT</vt:lpstr>
      <vt:lpstr>2_Archway</vt:lpstr>
      <vt:lpstr>19_ArchwayMaster</vt:lpstr>
      <vt:lpstr>20_ArchwayMaster</vt:lpstr>
      <vt:lpstr>21_ArchwayMaster</vt:lpstr>
      <vt:lpstr>7_Archway PPT</vt:lpstr>
      <vt:lpstr>22_ArchwayMaster</vt:lpstr>
      <vt:lpstr>23_ArchwayMaster</vt:lpstr>
      <vt:lpstr>24_ArchwayMaster</vt:lpstr>
      <vt:lpstr>8_Archway PPT</vt:lpstr>
      <vt:lpstr>25_ArchwayMaster</vt:lpstr>
      <vt:lpstr>26_ArchwayMaster</vt:lpstr>
      <vt:lpstr>27_ArchwayMaster</vt:lpstr>
      <vt:lpstr>9_Archway PPT</vt:lpstr>
      <vt:lpstr>3_Archway</vt:lpstr>
      <vt:lpstr>4_Archway</vt:lpstr>
      <vt:lpstr>On your whiteboards</vt:lpstr>
      <vt:lpstr>On your whiteboards</vt:lpstr>
      <vt:lpstr>On your whiteboards</vt:lpstr>
      <vt:lpstr>On your whiteboards</vt:lpstr>
      <vt:lpstr>On your whiteboards</vt:lpstr>
      <vt:lpstr>On your whiteboards</vt:lpstr>
      <vt:lpstr>PowerPoint Presentation</vt:lpstr>
      <vt:lpstr>PowerPoint Presentation</vt:lpstr>
      <vt:lpstr>Independent Practise: </vt:lpstr>
      <vt:lpstr>Mark your work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Elder, L</dc:creator>
  <cp:lastModifiedBy>Elder, L</cp:lastModifiedBy>
  <cp:revision>22</cp:revision>
  <dcterms:created xsi:type="dcterms:W3CDTF">2019-09-06T13:38:44Z</dcterms:created>
  <dcterms:modified xsi:type="dcterms:W3CDTF">2019-09-11T10:07:24Z</dcterms:modified>
</cp:coreProperties>
</file>