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</p:sldMasterIdLst>
  <p:sldIdLst>
    <p:sldId id="256" r:id="rId14"/>
    <p:sldId id="258" r:id="rId15"/>
    <p:sldId id="259" r:id="rId16"/>
    <p:sldId id="260" r:id="rId17"/>
    <p:sldId id="261" r:id="rId18"/>
    <p:sldId id="257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1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6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798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953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593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0210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888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21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059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1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346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1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315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65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1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58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7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481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92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33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55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2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3182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57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33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480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926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13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952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643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1499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257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2438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43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653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9569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4855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743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08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9277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242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84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074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856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523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98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17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383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89603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529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4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9C1AA595-921A-4030-B4D5-2D119100A673}" type="datetimeFigureOut">
              <a:rPr lang="en-GB" smtClean="0"/>
              <a:t>25/04/2019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5E90997-C408-4C38-A2CD-AF42E86F539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8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0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7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4/25/2019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9" y="5800491"/>
            <a:ext cx="813547" cy="933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1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3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7F615011-EC72-49BD-BB3E-EDB37CB1585C}" type="datetimeFigureOut">
              <a:rPr lang="en-GB" smtClean="0">
                <a:solidFill>
                  <a:srgbClr val="000000"/>
                </a:solidFill>
              </a:rPr>
              <a:pPr/>
              <a:t>25/04/2019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62B4FC5-7E09-45AC-8D86-525C9EA597E5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5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3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4/25/2019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16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162744" y="86767"/>
                <a:ext cx="8784976" cy="1470025"/>
              </a:xfrm>
            </p:spPr>
            <p:txBody>
              <a:bodyPr/>
              <a:lstStyle/>
              <a:p>
                <a:r>
                  <a:rPr lang="en-GB" b="1" dirty="0" smtClean="0"/>
                  <a:t>Estimate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</a:rPr>
                      <m:t>13.1+7.9</m:t>
                    </m:r>
                    <m:r>
                      <a:rPr lang="en-GB" b="0" i="0" smtClean="0">
                        <a:latin typeface="Cambria Math"/>
                        <a:ea typeface="Cambria Math"/>
                      </a:rPr>
                      <m:t>×0.481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62744" y="86767"/>
                <a:ext cx="8784976" cy="1470025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72" y="1700808"/>
            <a:ext cx="261090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790414" y="2348880"/>
                <a:ext cx="603005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Bart thinks the answer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9</m:t>
                    </m:r>
                  </m:oMath>
                </a14:m>
                <a:endParaRPr lang="en-GB" sz="2400" dirty="0" smtClean="0"/>
              </a:p>
              <a:p>
                <a:endParaRPr lang="en-GB" sz="2400" dirty="0"/>
              </a:p>
              <a:p>
                <a:r>
                  <a:rPr lang="en-GB" sz="2400" dirty="0" smtClean="0"/>
                  <a:t>He explains that he worked out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10 + 8 </m:t>
                    </m:r>
                  </m:oMath>
                </a14:m>
                <a:r>
                  <a:rPr lang="en-GB" sz="2400" dirty="0" smtClean="0"/>
                  <a:t>first then multiplied the answer by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0.5</m:t>
                    </m:r>
                  </m:oMath>
                </a14:m>
                <a:r>
                  <a:rPr lang="en-GB" sz="2400" dirty="0" smtClean="0"/>
                  <a:t> 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Discuss: What has Bart done wrong? </a:t>
                </a:r>
              </a:p>
              <a:p>
                <a:endParaRPr lang="en-GB" dirty="0"/>
              </a:p>
              <a:p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414" y="2348880"/>
                <a:ext cx="6030058" cy="2862322"/>
              </a:xfrm>
              <a:prstGeom prst="rect">
                <a:avLst/>
              </a:prstGeom>
              <a:blipFill rotWithShape="1">
                <a:blip r:embed="rId4"/>
                <a:stretch>
                  <a:fillRect l="-1618" t="-1489" r="-26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4568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Estimate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051720" y="2852936"/>
                <a:ext cx="513948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50.1+17.3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×9.807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852936"/>
                <a:ext cx="5139484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223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Estimate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63688" y="2780928"/>
                <a:ext cx="56075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(50.1+17.3)</m:t>
                      </m:r>
                      <m:r>
                        <a:rPr lang="en-GB" sz="4400" b="0" i="1" smtClean="0">
                          <a:latin typeface="Cambria Math"/>
                          <a:ea typeface="Cambria Math"/>
                        </a:rPr>
                        <m:t>×9.807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5607561" cy="76944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454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Estimate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55776" y="2636912"/>
                <a:ext cx="3433119" cy="136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/>
                        </a:rPr>
                        <m:t>50.1+</m:t>
                      </m:r>
                      <m:f>
                        <m:fPr>
                          <m:ctrlPr>
                            <a:rPr lang="en-GB" sz="4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/>
                            </a:rPr>
                            <m:t>17.3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/>
                            </a:rPr>
                            <m:t>9.807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636912"/>
                <a:ext cx="3433119" cy="136441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95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your whiteboards: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Estimate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771800" y="2708920"/>
                <a:ext cx="3120534" cy="1378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50.1+</m:t>
                          </m:r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17.3</m:t>
                          </m:r>
                        </m:num>
                        <m:den>
                          <m:r>
                            <a:rPr lang="en-GB" sz="44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9.807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708920"/>
                <a:ext cx="3120534" cy="13781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245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Your turn: </a:t>
            </a:r>
            <a:r>
              <a:rPr lang="en-GB" sz="3600" b="1" dirty="0" smtClean="0"/>
              <a:t>Estimate</a:t>
            </a:r>
            <a:r>
              <a:rPr lang="en-GB" sz="3600" dirty="0" smtClean="0"/>
              <a:t> the answers to the questions to reveal the bad joke</a:t>
            </a:r>
            <a:endParaRPr lang="en-GB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50" y="1844824"/>
            <a:ext cx="884872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53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Mark your work </a:t>
            </a:r>
            <a:endParaRPr lang="en-GB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932" y="1600200"/>
            <a:ext cx="650813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7511">
            <a:off x="936537" y="3122290"/>
            <a:ext cx="74390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46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2.xml><?xml version="1.0" encoding="utf-8"?>
<a:theme xmlns:a="http://schemas.openxmlformats.org/drawingml/2006/main" name="1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2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3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5.xml><?xml version="1.0" encoding="utf-8"?>
<a:theme xmlns:a="http://schemas.openxmlformats.org/drawingml/2006/main" name="1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6.xml><?xml version="1.0" encoding="utf-8"?>
<a:theme xmlns:a="http://schemas.openxmlformats.org/drawingml/2006/main" name="4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7.xml><?xml version="1.0" encoding="utf-8"?>
<a:theme xmlns:a="http://schemas.openxmlformats.org/drawingml/2006/main" name="5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8.xml><?xml version="1.0" encoding="utf-8"?>
<a:theme xmlns:a="http://schemas.openxmlformats.org/drawingml/2006/main" name="6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9.xml><?xml version="1.0" encoding="utf-8"?>
<a:theme xmlns:a="http://schemas.openxmlformats.org/drawingml/2006/main" name="2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ppt/theme/theme10.xml><?xml version="1.0" encoding="utf-8"?>
<a:theme xmlns:a="http://schemas.openxmlformats.org/drawingml/2006/main" name="7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1.xml><?xml version="1.0" encoding="utf-8"?>
<a:theme xmlns:a="http://schemas.openxmlformats.org/drawingml/2006/main" name="8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2.xml><?xml version="1.0" encoding="utf-8"?>
<a:theme xmlns:a="http://schemas.openxmlformats.org/drawingml/2006/main" name="9_ArchwayMaster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Bluecoat" id="{36F09A4B-91E1-4E8C-877E-48F15A955044}" vid="{0AB1EBC5-FB0A-4F54-87BE-1EB7397C9FD6}"/>
    </a:ext>
  </a:extLst>
</a:theme>
</file>

<file path=ppt/theme/theme1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uecoat" id="{36F09A4B-91E1-4E8C-877E-48F15A955044}" vid="{0AB1EBC5-FB0A-4F54-87BE-1EB7397C9F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37</TotalTime>
  <Words>86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Archway</vt:lpstr>
      <vt:lpstr>1_ArchwayMaster</vt:lpstr>
      <vt:lpstr>2_ArchwayMaster</vt:lpstr>
      <vt:lpstr>3_ArchwayMaster</vt:lpstr>
      <vt:lpstr>1_Archway PPT</vt:lpstr>
      <vt:lpstr>4_ArchwayMaster</vt:lpstr>
      <vt:lpstr>5_ArchwayMaster</vt:lpstr>
      <vt:lpstr>6_ArchwayMaster</vt:lpstr>
      <vt:lpstr>2_Archway PPT</vt:lpstr>
      <vt:lpstr>7_ArchwayMaster</vt:lpstr>
      <vt:lpstr>8_ArchwayMaster</vt:lpstr>
      <vt:lpstr>9_ArchwayMaster</vt:lpstr>
      <vt:lpstr>3_Archway PPT</vt:lpstr>
      <vt:lpstr>Estimate 13.1+7.9×0.481</vt:lpstr>
      <vt:lpstr>On your whiteboards: </vt:lpstr>
      <vt:lpstr>On your whiteboards: </vt:lpstr>
      <vt:lpstr>On your whiteboards: </vt:lpstr>
      <vt:lpstr>On your whiteboards: </vt:lpstr>
      <vt:lpstr>Your turn: Estimate the answers to the questions to reveal the bad joke</vt:lpstr>
      <vt:lpstr>Mark your work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Estimate 13.1+7.9×0.481</dc:title>
  <dc:creator>Elder, L</dc:creator>
  <cp:lastModifiedBy>Elder, L</cp:lastModifiedBy>
  <cp:revision>4</cp:revision>
  <dcterms:created xsi:type="dcterms:W3CDTF">2019-04-25T13:48:45Z</dcterms:created>
  <dcterms:modified xsi:type="dcterms:W3CDTF">2019-04-25T14:26:03Z</dcterms:modified>
</cp:coreProperties>
</file>