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  <p:sldMasterId id="2147483708" r:id="rId3"/>
    <p:sldMasterId id="2147483720" r:id="rId4"/>
    <p:sldMasterId id="2147483732" r:id="rId5"/>
    <p:sldMasterId id="2147483744" r:id="rId6"/>
    <p:sldMasterId id="2147483756" r:id="rId7"/>
    <p:sldMasterId id="2147483768" r:id="rId8"/>
    <p:sldMasterId id="2147483780" r:id="rId9"/>
    <p:sldMasterId id="2147483792" r:id="rId10"/>
    <p:sldMasterId id="2147483804" r:id="rId11"/>
    <p:sldMasterId id="2147483816" r:id="rId12"/>
    <p:sldMasterId id="2147483828" r:id="rId13"/>
  </p:sldMasterIdLst>
  <p:sldIdLst>
    <p:sldId id="256" r:id="rId14"/>
    <p:sldId id="258" r:id="rId15"/>
    <p:sldId id="260" r:id="rId16"/>
    <p:sldId id="261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53" autoAdjust="0"/>
    <p:restoredTop sz="94660"/>
  </p:normalViewPr>
  <p:slideViewPr>
    <p:cSldViewPr>
      <p:cViewPr varScale="1">
        <p:scale>
          <a:sx n="102" d="100"/>
          <a:sy n="102" d="100"/>
        </p:scale>
        <p:origin x="29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10" Type="http://schemas.openxmlformats.org/officeDocument/2006/relationships/slideMaster" Target="slideMasters/slideMaster10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4D2A0E-3E29-4B34-9F15-9229DABC4BCE}" type="datetimeFigureOut">
              <a:rPr lang="en-GB" smtClean="0"/>
              <a:t>28/03/2019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0E483E-C980-41A7-A603-7A9537DF9C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6936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4D2A0E-3E29-4B34-9F15-9229DABC4BCE}" type="datetimeFigureOut">
              <a:rPr lang="en-GB" smtClean="0"/>
              <a:t>28/03/2019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0E483E-C980-41A7-A603-7A9537DF9C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5856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4D2A0E-3E29-4B34-9F15-9229DABC4BCE}" type="datetimeFigureOut">
              <a:rPr lang="en-GB" smtClean="0"/>
              <a:t>28/03/2019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0E483E-C980-41A7-A603-7A9537DF9C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9666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4D2A0E-3E29-4B34-9F15-9229DABC4BCE}" type="datetimeFigureOut">
              <a:rPr lang="en-GB" smtClean="0"/>
              <a:t>28/03/2019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0E483E-C980-41A7-A603-7A9537DF9C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8193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4D2A0E-3E29-4B34-9F15-9229DABC4BCE}" type="datetimeFigureOut">
              <a:rPr lang="en-GB" smtClean="0"/>
              <a:t>28/03/2019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0E483E-C980-41A7-A603-7A9537DF9C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101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4D2A0E-3E29-4B34-9F15-9229DABC4BCE}" type="datetimeFigureOut">
              <a:rPr lang="en-GB" smtClean="0"/>
              <a:t>28/03/2019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0E483E-C980-41A7-A603-7A9537DF9C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5654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4D2A0E-3E29-4B34-9F15-9229DABC4BCE}" type="datetimeFigureOut">
              <a:rPr lang="en-GB" smtClean="0"/>
              <a:t>28/03/2019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0E483E-C980-41A7-A603-7A9537DF9C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7667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4D2A0E-3E29-4B34-9F15-9229DABC4BCE}" type="datetimeFigureOut">
              <a:rPr lang="en-GB" smtClean="0"/>
              <a:t>28/03/2019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0E483E-C980-41A7-A603-7A9537DF9C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7565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4D2A0E-3E29-4B34-9F15-9229DABC4BCE}" type="datetimeFigureOut">
              <a:rPr lang="en-GB" smtClean="0"/>
              <a:t>28/03/2019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0E483E-C980-41A7-A603-7A9537DF9C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7311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4D2A0E-3E29-4B34-9F15-9229DABC4BCE}" type="datetimeFigureOut">
              <a:rPr lang="en-GB" smtClean="0"/>
              <a:t>28/03/2019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0E483E-C980-41A7-A603-7A9537DF9C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5534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4D2A0E-3E29-4B34-9F15-9229DABC4BCE}" type="datetimeFigureOut">
              <a:rPr lang="en-GB" smtClean="0"/>
              <a:t>28/03/2019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0E483E-C980-41A7-A603-7A9537DF9C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85321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6966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3034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1604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7912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0050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7913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4958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2281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6170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1410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8006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5849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6309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4382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5556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80148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3327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0064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1577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9983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5015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5924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95960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1750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31136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9267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8937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7214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42129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60502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13164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8517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93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56445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5100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2963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0589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53818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95046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80008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03318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08390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83221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1181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96584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812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05156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05424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9904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66758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00376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62301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71561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40140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88073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54507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2630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99212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18879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79347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17357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31762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17459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14506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90642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17147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35441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169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66118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43685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38864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46518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07959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5863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72387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63137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70388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30171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1676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38704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67493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99834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86767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93566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02517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12662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42695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62100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15354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585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82196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24121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11849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86724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6106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03620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4668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5495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90691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05291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127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4482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90347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73545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21786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45019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09092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16497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12732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37956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82866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670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48086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382025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47035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92557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35073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97984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8893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91212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28632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51260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9980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8096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320455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744471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25959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6127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34057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24817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731184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53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B24D2A0E-3E29-4B34-9F15-9229DABC4BCE}" type="datetimeFigureOut">
              <a:rPr lang="en-GB" smtClean="0"/>
              <a:t>28/03/2019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C60E483E-C980-41A7-A603-7A9537DF9CB0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087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754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177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913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3/28/2019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526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207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399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329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3/28/2019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954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096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164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73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3/28/2019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151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772816"/>
            <a:ext cx="7772400" cy="1470025"/>
          </a:xfrm>
        </p:spPr>
        <p:txBody>
          <a:bodyPr/>
          <a:lstStyle/>
          <a:p>
            <a:r>
              <a:rPr lang="en-GB" sz="5400" dirty="0" smtClean="0">
                <a:latin typeface="Euphemia" panose="020B0503040102020104" pitchFamily="34" charset="0"/>
              </a:rPr>
              <a:t>Do human beings live for as long as a million hours?</a:t>
            </a:r>
            <a:endParaRPr lang="en-GB" sz="5400" dirty="0">
              <a:latin typeface="Euphemia" panose="020B05030401020201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6666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41277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Euphemia" panose="020B0503040102020104" pitchFamily="34" charset="0"/>
              </a:rPr>
              <a:t/>
            </a:r>
            <a:br>
              <a:rPr lang="en-GB" dirty="0" smtClean="0">
                <a:latin typeface="Euphemia" panose="020B0503040102020104" pitchFamily="34" charset="0"/>
              </a:rPr>
            </a:br>
            <a:r>
              <a:rPr lang="en-GB" sz="4900" dirty="0" smtClean="0">
                <a:latin typeface="Euphemia" panose="020B0503040102020104" pitchFamily="34" charset="0"/>
              </a:rPr>
              <a:t>If you have been alive for a million seconds, how many birthdays have you had?</a:t>
            </a:r>
            <a:br>
              <a:rPr lang="en-GB" sz="4900" dirty="0" smtClean="0">
                <a:latin typeface="Euphemia" panose="020B0503040102020104" pitchFamily="34" charset="0"/>
              </a:rPr>
            </a:br>
            <a:endParaRPr lang="en-GB" sz="4900" dirty="0">
              <a:latin typeface="Euphemia" panose="020B0503040102020104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 bwMode="auto">
          <a:xfrm>
            <a:off x="539552" y="2555776"/>
            <a:ext cx="8229600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4000" kern="0" dirty="0" smtClean="0">
                <a:latin typeface="Euphemia" panose="020B0503040102020104" pitchFamily="34" charset="0"/>
              </a:rPr>
              <a:t/>
            </a:r>
            <a:br>
              <a:rPr lang="en-GB" sz="4000" kern="0" dirty="0" smtClean="0">
                <a:latin typeface="Euphemia" panose="020B0503040102020104" pitchFamily="34" charset="0"/>
              </a:rPr>
            </a:br>
            <a:r>
              <a:rPr lang="en-GB" sz="3600" kern="0" dirty="0" smtClean="0">
                <a:latin typeface="Euphemia" panose="020B0503040102020104" pitchFamily="34" charset="0"/>
              </a:rPr>
              <a:t>What year was it one billion minutes ago?</a:t>
            </a:r>
            <a:r>
              <a:rPr lang="en-GB" sz="4000" kern="0" dirty="0" smtClean="0">
                <a:latin typeface="Euphemia" panose="020B0503040102020104" pitchFamily="34" charset="0"/>
              </a:rPr>
              <a:t/>
            </a:r>
            <a:br>
              <a:rPr lang="en-GB" sz="4000" kern="0" dirty="0" smtClean="0">
                <a:latin typeface="Euphemia" panose="020B0503040102020104" pitchFamily="34" charset="0"/>
              </a:rPr>
            </a:br>
            <a:endParaRPr lang="en-GB" sz="4000" kern="0" dirty="0">
              <a:latin typeface="Euphemia" panose="020B05030401020201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03406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22514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Euphemia" panose="020B0503040102020104" pitchFamily="34" charset="0"/>
              </a:rPr>
              <a:t/>
            </a:r>
            <a:br>
              <a:rPr lang="en-GB" dirty="0" smtClean="0">
                <a:latin typeface="Euphemia" panose="020B0503040102020104" pitchFamily="34" charset="0"/>
              </a:rPr>
            </a:br>
            <a:r>
              <a:rPr lang="en-GB" sz="4800" dirty="0" smtClean="0">
                <a:latin typeface="Euphemia" panose="020B0503040102020104" pitchFamily="34" charset="0"/>
              </a:rPr>
              <a:t>How long would it take to count to a million?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41028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66530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Euphemia" panose="020B0503040102020104" pitchFamily="34" charset="0"/>
              </a:rPr>
              <a:t/>
            </a:r>
            <a:br>
              <a:rPr lang="en-GB" dirty="0" smtClean="0">
                <a:latin typeface="Euphemia" panose="020B0503040102020104" pitchFamily="34" charset="0"/>
              </a:rPr>
            </a:br>
            <a:r>
              <a:rPr lang="en-GB" sz="3600" dirty="0" smtClean="0">
                <a:latin typeface="Euphemia" panose="020B0503040102020104" pitchFamily="34" charset="0"/>
              </a:rPr>
              <a:t>Suppose you were worth your weight in £1 coins. </a:t>
            </a:r>
            <a:r>
              <a:rPr lang="en-GB" sz="3600" dirty="0" smtClean="0">
                <a:latin typeface="Euphemia" panose="020B0503040102020104" pitchFamily="34" charset="0"/>
              </a:rPr>
              <a:t/>
            </a:r>
            <a:br>
              <a:rPr lang="en-GB" sz="3600" dirty="0" smtClean="0">
                <a:latin typeface="Euphemia" panose="020B0503040102020104" pitchFamily="34" charset="0"/>
              </a:rPr>
            </a:br>
            <a:r>
              <a:rPr lang="en-GB" sz="3600" dirty="0">
                <a:latin typeface="Euphemia" panose="020B0503040102020104" pitchFamily="34" charset="0"/>
              </a:rPr>
              <a:t/>
            </a:r>
            <a:br>
              <a:rPr lang="en-GB" sz="3600" dirty="0">
                <a:latin typeface="Euphemia" panose="020B0503040102020104" pitchFamily="34" charset="0"/>
              </a:rPr>
            </a:br>
            <a:r>
              <a:rPr lang="en-GB" sz="3600" dirty="0" smtClean="0">
                <a:latin typeface="Euphemia" panose="020B0503040102020104" pitchFamily="34" charset="0"/>
              </a:rPr>
              <a:t>How </a:t>
            </a:r>
            <a:r>
              <a:rPr lang="en-GB" sz="3600" dirty="0" smtClean="0">
                <a:latin typeface="Euphemia" panose="020B0503040102020104" pitchFamily="34" charset="0"/>
              </a:rPr>
              <a:t>much would you be worth?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6284286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116</TotalTime>
  <Words>12</Words>
  <Application>Microsoft Office PowerPoint</Application>
  <PresentationFormat>On-screen Show (4:3)</PresentationFormat>
  <Paragraphs>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13</vt:i4>
      </vt:variant>
      <vt:variant>
        <vt:lpstr>Slide Titles</vt:lpstr>
      </vt:variant>
      <vt:variant>
        <vt:i4>4</vt:i4>
      </vt:variant>
    </vt:vector>
  </HeadingPairs>
  <TitlesOfParts>
    <vt:vector size="20" baseType="lpstr">
      <vt:lpstr>Arial</vt:lpstr>
      <vt:lpstr>Comic Sans MS</vt:lpstr>
      <vt:lpstr>Euphemia</vt:lpstr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Do human beings live for as long as a million hours?</vt:lpstr>
      <vt:lpstr> If you have been alive for a million seconds, how many birthdays have you had? </vt:lpstr>
      <vt:lpstr> How long would it take to count to a million? </vt:lpstr>
      <vt:lpstr> Suppose you were worth your weight in £1 coins.   How much would you be worth? 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 human beings live for as long as a million hours?</dc:title>
  <dc:creator>mike wilson</dc:creator>
  <cp:lastModifiedBy>Elder, L</cp:lastModifiedBy>
  <cp:revision>6</cp:revision>
  <dcterms:created xsi:type="dcterms:W3CDTF">2015-08-31T08:37:31Z</dcterms:created>
  <dcterms:modified xsi:type="dcterms:W3CDTF">2019-03-28T10:22:23Z</dcterms:modified>
</cp:coreProperties>
</file>