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</p:sldMasterIdLst>
  <p:sldIdLst>
    <p:sldId id="256" r:id="rId14"/>
    <p:sldId id="258" r:id="rId15"/>
    <p:sldId id="259" r:id="rId16"/>
    <p:sldId id="260" r:id="rId17"/>
    <p:sldId id="261" r:id="rId18"/>
    <p:sldId id="262" r:id="rId19"/>
    <p:sldId id="263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3732F-7903-4F0B-B41E-81BB701544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6E1689-AAEF-49A0-8E17-1F1D5DF93CA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4F8A00-ED53-4981-A920-A026CACEE53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3E60C-F3DD-44C8-BA11-B70B44290E5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AF65EF-2652-45C4-8197-44E894F3955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2DCFDC-E0F8-46F5-90A7-48E5083B14E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8B3BF0-B5B1-4925-A21A-6993F33061B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76CA1-D563-4DF4-A6B1-80275DEC565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86565-C398-4162-A27D-E2A2FEF3289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EC6991-55DB-4AA0-B343-6DA505D9F58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AA1E35-9640-4AD9-B83A-096D56BD999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A259CB7C-D37E-485C-9344-0879FD7DE05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2/22/2019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2/22/2019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nrich.maths.org/2665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260648"/>
            <a:ext cx="84969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Can you locate the lost giraffe</a:t>
            </a:r>
            <a:r>
              <a:rPr lang="en-GB" sz="3200" dirty="0" smtClean="0"/>
              <a:t>?</a:t>
            </a:r>
            <a:endParaRPr lang="en-GB" sz="2400" dirty="0"/>
          </a:p>
        </p:txBody>
      </p:sp>
      <p:pic>
        <p:nvPicPr>
          <p:cNvPr id="1026" name="Picture 2" descr="Image result for cartoon giraff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99" r="29898"/>
          <a:stretch/>
        </p:blipFill>
        <p:spPr bwMode="auto">
          <a:xfrm>
            <a:off x="7344698" y="2852936"/>
            <a:ext cx="1710812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51520" y="1113862"/>
            <a:ext cx="82089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Giraffe is lost in a modern city, where the roads are all at right angles and equally spaced. </a:t>
            </a:r>
          </a:p>
          <a:p>
            <a:r>
              <a:rPr lang="en-GB" sz="2400" dirty="0"/>
              <a:t/>
            </a:r>
            <a:br>
              <a:rPr lang="en-GB" sz="2400" dirty="0"/>
            </a:br>
            <a:r>
              <a:rPr lang="en-GB" sz="2400" dirty="0"/>
              <a:t>Imagine the grid lines represent roads. The giraffe is at a crossroads and needs to be rescued.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052854"/>
            <a:ext cx="360045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hlinkClick r:id="rId4"/>
          </p:cNvPr>
          <p:cNvSpPr/>
          <p:nvPr/>
        </p:nvSpPr>
        <p:spPr>
          <a:xfrm>
            <a:off x="4140002" y="3923764"/>
            <a:ext cx="18722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Click here to try.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81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260648"/>
            <a:ext cx="84969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Can you locate the lost giraffe</a:t>
            </a:r>
            <a:r>
              <a:rPr lang="en-GB" sz="3200" dirty="0" smtClean="0"/>
              <a:t>?</a:t>
            </a:r>
            <a:endParaRPr lang="en-GB" sz="2400" dirty="0"/>
          </a:p>
        </p:txBody>
      </p:sp>
      <p:pic>
        <p:nvPicPr>
          <p:cNvPr id="1026" name="Picture 2" descr="Image result for cartoon giraff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99" r="29898"/>
          <a:stretch/>
        </p:blipFill>
        <p:spPr bwMode="auto">
          <a:xfrm>
            <a:off x="7344698" y="2852936"/>
            <a:ext cx="1710812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10" y="1052736"/>
            <a:ext cx="4480030" cy="445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4751540" y="1203312"/>
            <a:ext cx="279277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This time you have guessed that the giraffe is at (3,4).</a:t>
            </a:r>
          </a:p>
          <a:p>
            <a:endParaRPr lang="en-GB" sz="2400" dirty="0"/>
          </a:p>
          <a:p>
            <a:r>
              <a:rPr lang="en-GB" sz="2400" dirty="0" smtClean="0"/>
              <a:t>This is a distance of 7 away from the giraffe.</a:t>
            </a:r>
          </a:p>
          <a:p>
            <a:endParaRPr lang="en-GB" sz="2400" dirty="0"/>
          </a:p>
          <a:p>
            <a:r>
              <a:rPr lang="en-GB" sz="2400" dirty="0" smtClean="0"/>
              <a:t>Where are all the possible positions of the giraffe?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87473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260648"/>
            <a:ext cx="84969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Can you locate the lost giraffe</a:t>
            </a:r>
            <a:r>
              <a:rPr lang="en-GB" sz="3200" dirty="0" smtClean="0"/>
              <a:t>?</a:t>
            </a:r>
            <a:endParaRPr lang="en-GB" sz="2400" dirty="0"/>
          </a:p>
        </p:txBody>
      </p:sp>
      <p:pic>
        <p:nvPicPr>
          <p:cNvPr id="1026" name="Picture 2" descr="Image result for cartoon giraff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99" r="29898"/>
          <a:stretch/>
        </p:blipFill>
        <p:spPr bwMode="auto">
          <a:xfrm>
            <a:off x="7344698" y="2852936"/>
            <a:ext cx="1710812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211960" y="1225664"/>
            <a:ext cx="386763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In pairs using your grids:</a:t>
            </a:r>
          </a:p>
          <a:p>
            <a:endParaRPr lang="en-GB" sz="2400" dirty="0" smtClean="0"/>
          </a:p>
          <a:p>
            <a:r>
              <a:rPr lang="en-GB" sz="2400" dirty="0" smtClean="0"/>
              <a:t>Take </a:t>
            </a:r>
            <a:r>
              <a:rPr lang="en-GB" sz="2400" dirty="0"/>
              <a:t>it in turns to choose where the giraffe is and give the distances. </a:t>
            </a:r>
            <a:endParaRPr lang="en-GB" sz="2400" dirty="0" smtClean="0"/>
          </a:p>
          <a:p>
            <a:endParaRPr lang="en-GB" sz="2400" dirty="0"/>
          </a:p>
          <a:p>
            <a:r>
              <a:rPr lang="en-GB" sz="2400" dirty="0" smtClean="0"/>
              <a:t>Keep </a:t>
            </a:r>
            <a:r>
              <a:rPr lang="en-GB" sz="2400" dirty="0"/>
              <a:t>score of the number of guesses </a:t>
            </a:r>
            <a:r>
              <a:rPr lang="en-GB" sz="2400" dirty="0" smtClean="0"/>
              <a:t>your partner needed </a:t>
            </a:r>
            <a:r>
              <a:rPr lang="en-GB" sz="2400" dirty="0"/>
              <a:t>to find the </a:t>
            </a:r>
            <a:r>
              <a:rPr lang="en-GB" sz="2400" dirty="0" smtClean="0"/>
              <a:t>giraffe.</a:t>
            </a:r>
          </a:p>
          <a:p>
            <a:endParaRPr lang="en-GB" sz="2400" dirty="0"/>
          </a:p>
          <a:p>
            <a:r>
              <a:rPr lang="en-GB" sz="2400" dirty="0" smtClean="0"/>
              <a:t>The </a:t>
            </a:r>
            <a:r>
              <a:rPr lang="en-GB" sz="2400" dirty="0"/>
              <a:t>one with the lowest total wins. 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05" y="1089311"/>
            <a:ext cx="4104456" cy="3995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323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260648"/>
            <a:ext cx="84969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Can you locate the lost giraffe</a:t>
            </a:r>
            <a:r>
              <a:rPr lang="en-GB" sz="3200" dirty="0" smtClean="0"/>
              <a:t>?</a:t>
            </a:r>
            <a:endParaRPr lang="en-GB" sz="2400" dirty="0"/>
          </a:p>
        </p:txBody>
      </p:sp>
      <p:pic>
        <p:nvPicPr>
          <p:cNvPr id="1026" name="Picture 2" descr="Image result for cartoon giraff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99" r="29898"/>
          <a:stretch/>
        </p:blipFill>
        <p:spPr bwMode="auto">
          <a:xfrm>
            <a:off x="7344698" y="2852936"/>
            <a:ext cx="1710812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211960" y="1225664"/>
            <a:ext cx="386763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What strategies did you use to locate the giraffe in the lowest number of moves?</a:t>
            </a:r>
            <a:endParaRPr lang="en-GB" sz="2400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05" y="1089311"/>
            <a:ext cx="4104456" cy="3995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297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260648"/>
            <a:ext cx="84969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Can you locate the lost giraffe</a:t>
            </a:r>
            <a:r>
              <a:rPr lang="en-GB" sz="3200" dirty="0" smtClean="0"/>
              <a:t>?</a:t>
            </a:r>
            <a:endParaRPr lang="en-GB" sz="2400" dirty="0"/>
          </a:p>
        </p:txBody>
      </p:sp>
      <p:pic>
        <p:nvPicPr>
          <p:cNvPr id="1026" name="Picture 2" descr="Image result for cartoon giraff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99" r="29898"/>
          <a:stretch/>
        </p:blipFill>
        <p:spPr bwMode="auto">
          <a:xfrm>
            <a:off x="7344698" y="2852936"/>
            <a:ext cx="1710812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211960" y="1225664"/>
            <a:ext cx="386763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Have one more game to try and minimise your moves using the strategies discussed.</a:t>
            </a:r>
            <a:endParaRPr lang="en-GB" sz="2400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05" y="1089311"/>
            <a:ext cx="4104456" cy="3995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193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"/>
          <a:stretch/>
        </p:blipFill>
        <p:spPr bwMode="auto">
          <a:xfrm>
            <a:off x="323528" y="845422"/>
            <a:ext cx="5915025" cy="589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51520" y="260648"/>
            <a:ext cx="84969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 smtClean="0"/>
              <a:t>Challenge</a:t>
            </a:r>
            <a:endParaRPr lang="en-GB" sz="2400" dirty="0"/>
          </a:p>
        </p:txBody>
      </p:sp>
      <p:sp>
        <p:nvSpPr>
          <p:cNvPr id="6" name="Rectangle 5"/>
          <p:cNvSpPr/>
          <p:nvPr/>
        </p:nvSpPr>
        <p:spPr>
          <a:xfrm>
            <a:off x="6228184" y="1055633"/>
            <a:ext cx="295232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Player 1:</a:t>
            </a:r>
          </a:p>
          <a:p>
            <a:r>
              <a:rPr lang="en-GB" sz="2400" dirty="0" smtClean="0"/>
              <a:t>Choose a coordinate for the giraffe </a:t>
            </a:r>
            <a:r>
              <a:rPr lang="en-GB" sz="2400" dirty="0" smtClean="0">
                <a:solidFill>
                  <a:srgbClr val="FF0000"/>
                </a:solidFill>
              </a:rPr>
              <a:t>outside</a:t>
            </a:r>
            <a:r>
              <a:rPr lang="en-GB" sz="2400" dirty="0" smtClean="0"/>
              <a:t> the red box.</a:t>
            </a:r>
          </a:p>
          <a:p>
            <a:endParaRPr lang="en-GB" sz="2400" dirty="0"/>
          </a:p>
          <a:p>
            <a:r>
              <a:rPr lang="en-GB" sz="2400" dirty="0" smtClean="0"/>
              <a:t>Player 2:</a:t>
            </a:r>
          </a:p>
          <a:p>
            <a:r>
              <a:rPr lang="en-GB" sz="2400" dirty="0" smtClean="0"/>
              <a:t>You can only guess </a:t>
            </a:r>
            <a:r>
              <a:rPr lang="en-GB" sz="2400" dirty="0" smtClean="0">
                <a:solidFill>
                  <a:srgbClr val="FF0000"/>
                </a:solidFill>
              </a:rPr>
              <a:t>inside</a:t>
            </a:r>
            <a:r>
              <a:rPr lang="en-GB" sz="2400" dirty="0" smtClean="0"/>
              <a:t> the red box. You are allowed one guess outside the box. If you are incorrect you lose.</a:t>
            </a:r>
            <a:endParaRPr lang="en-GB" sz="2400" dirty="0"/>
          </a:p>
        </p:txBody>
      </p:sp>
      <p:sp>
        <p:nvSpPr>
          <p:cNvPr id="2" name="Rectangle 1"/>
          <p:cNvSpPr/>
          <p:nvPr/>
        </p:nvSpPr>
        <p:spPr>
          <a:xfrm>
            <a:off x="1649168" y="2118108"/>
            <a:ext cx="3240360" cy="33123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671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04664"/>
            <a:ext cx="6192688" cy="628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166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56</TotalTime>
  <Words>213</Words>
  <Application>Microsoft Office PowerPoint</Application>
  <PresentationFormat>On-screen Show (4:3)</PresentationFormat>
  <Paragraphs>28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7</vt:i4>
      </vt:variant>
    </vt:vector>
  </HeadingPairs>
  <TitlesOfParts>
    <vt:vector size="20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Warden, M</dc:creator>
  <cp:lastModifiedBy>Elder, L</cp:lastModifiedBy>
  <cp:revision>6</cp:revision>
  <dcterms:created xsi:type="dcterms:W3CDTF">2017-03-29T19:04:47Z</dcterms:created>
  <dcterms:modified xsi:type="dcterms:W3CDTF">2019-02-22T13:18:32Z</dcterms:modified>
</cp:coreProperties>
</file>