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theme/theme1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  <p:sldMasterId id="2147483708" r:id="rId5"/>
    <p:sldMasterId id="2147483720" r:id="rId6"/>
    <p:sldMasterId id="2147483732" r:id="rId7"/>
    <p:sldMasterId id="2147483744" r:id="rId8"/>
    <p:sldMasterId id="2147483756" r:id="rId9"/>
    <p:sldMasterId id="2147483768" r:id="rId10"/>
    <p:sldMasterId id="2147483780" r:id="rId11"/>
    <p:sldMasterId id="2147483792" r:id="rId12"/>
    <p:sldMasterId id="2147483804" r:id="rId13"/>
  </p:sldMasterIdLst>
  <p:notesMasterIdLst>
    <p:notesMasterId r:id="rId17"/>
  </p:notesMasterIdLst>
  <p:sldIdLst>
    <p:sldId id="256" r:id="rId14"/>
    <p:sldId id="257" r:id="rId15"/>
    <p:sldId id="258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14" y="-12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Master" Target="slideMasters/slideMaster13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3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2.xml"/><Relationship Id="rId10" Type="http://schemas.openxmlformats.org/officeDocument/2006/relationships/slideMaster" Target="slideMasters/slideMaster10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B616FD-173D-42FA-AD32-4E53D95A021D}" type="datetimeFigureOut">
              <a:rPr lang="en-GB" smtClean="0"/>
              <a:t>20/02/2019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E4EBFC-5EBF-4AE6-B1D9-3823701EC7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99601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Acknowledgements</a:t>
            </a:r>
            <a:r>
              <a:rPr lang="en-GB" baseline="0" dirty="0" smtClean="0"/>
              <a:t> : NCETM, Adam Briggs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E4EBFC-5EBF-4AE6-B1D9-3823701EC776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38529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5 mins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E4EBFC-5EBF-4AE6-B1D9-3823701EC776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87112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D874847-B0A7-4B93-9D6E-C29DBBAB2562}" type="datetimeFigureOut">
              <a:rPr lang="en-GB" smtClean="0"/>
              <a:t>20/02/2019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7791531-94F5-4098-8BEB-3ED585CC9F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D874847-B0A7-4B93-9D6E-C29DBBAB2562}" type="datetimeFigureOut">
              <a:rPr lang="en-GB" smtClean="0"/>
              <a:t>20/02/2019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7791531-94F5-4098-8BEB-3ED585CC9F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D874847-B0A7-4B93-9D6E-C29DBBAB2562}" type="datetimeFigureOut">
              <a:rPr lang="en-GB" smtClean="0"/>
              <a:t>20/02/2019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7791531-94F5-4098-8BEB-3ED585CC9F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D874847-B0A7-4B93-9D6E-C29DBBAB2562}" type="datetimeFigureOut">
              <a:rPr lang="en-GB" smtClean="0"/>
              <a:t>20/02/2019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7791531-94F5-4098-8BEB-3ED585CC9F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D874847-B0A7-4B93-9D6E-C29DBBAB2562}" type="datetimeFigureOut">
              <a:rPr lang="en-GB" smtClean="0"/>
              <a:t>20/02/2019</a:t>
            </a:fld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7791531-94F5-4098-8BEB-3ED585CC9F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D874847-B0A7-4B93-9D6E-C29DBBAB2562}" type="datetimeFigureOut">
              <a:rPr lang="en-GB" smtClean="0"/>
              <a:t>20/02/2019</a:t>
            </a:fld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7791531-94F5-4098-8BEB-3ED585CC9F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D874847-B0A7-4B93-9D6E-C29DBBAB2562}" type="datetimeFigureOut">
              <a:rPr lang="en-GB" smtClean="0"/>
              <a:t>20/02/2019</a:t>
            </a:fld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7791531-94F5-4098-8BEB-3ED585CC9F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D874847-B0A7-4B93-9D6E-C29DBBAB2562}" type="datetimeFigureOut">
              <a:rPr lang="en-GB" smtClean="0"/>
              <a:t>20/02/2019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7791531-94F5-4098-8BEB-3ED585CC9F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D874847-B0A7-4B93-9D6E-C29DBBAB2562}" type="datetimeFigureOut">
              <a:rPr lang="en-GB" smtClean="0"/>
              <a:t>20/02/2019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7791531-94F5-4098-8BEB-3ED585CC9F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D874847-B0A7-4B93-9D6E-C29DBBAB2562}" type="datetimeFigureOut">
              <a:rPr lang="en-GB" smtClean="0"/>
              <a:t>20/02/2019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7791531-94F5-4098-8BEB-3ED585CC9F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D874847-B0A7-4B93-9D6E-C29DBBAB2562}" type="datetimeFigureOut">
              <a:rPr lang="en-GB" smtClean="0"/>
              <a:t>20/02/2019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7791531-94F5-4098-8BEB-3ED585CC9F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2/20/2019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2/20/2019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2/20/2019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2/20/2019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2/20/2019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2/20/2019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2/20/2019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2/20/2019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2/20/2019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2/20/2019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2/20/2019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2/20/2019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2/20/2019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2/20/2019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2/20/2019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2/20/2019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2/20/2019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2/20/2019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2/20/2019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2/20/2019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2/20/2019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2/20/2019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2/20/2019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788410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2/20/2019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780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2/20/2019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107488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2/20/2019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585668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2/20/2019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252344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2/20/2019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379832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2/20/2019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517152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2/20/2019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738384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2/20/2019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896038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2/20/2019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152986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2/20/2019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418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3D874847-B0A7-4B93-9D6E-C29DBBAB2562}" type="datetimeFigureOut">
              <a:rPr lang="en-GB" smtClean="0"/>
              <a:t>20/02/2019</a:t>
            </a:fld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F7791531-94F5-4098-8BEB-3ED585CC9FA2}" type="slidenum">
              <a:rPr lang="en-GB" smtClean="0"/>
              <a:t>‹#›</a:t>
            </a:fld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4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8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2/20/2019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7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2/20/2019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5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2/20/2019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355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1560" y="476672"/>
            <a:ext cx="7772400" cy="1470025"/>
          </a:xfrm>
        </p:spPr>
        <p:txBody>
          <a:bodyPr/>
          <a:lstStyle/>
          <a:p>
            <a:r>
              <a:rPr lang="en-GB" dirty="0" smtClean="0"/>
              <a:t>The diagrams represent groups of competitors from 6 different sports. 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03648" y="2780928"/>
            <a:ext cx="6400800" cy="1752600"/>
          </a:xfrm>
        </p:spPr>
        <p:txBody>
          <a:bodyPr/>
          <a:lstStyle/>
          <a:p>
            <a:r>
              <a:rPr lang="en-GB" dirty="0" smtClean="0"/>
              <a:t>In pairs, group the cards into the different sports. </a:t>
            </a:r>
          </a:p>
          <a:p>
            <a:endParaRPr lang="en-GB" dirty="0"/>
          </a:p>
          <a:p>
            <a:r>
              <a:rPr lang="en-GB" dirty="0" smtClean="0"/>
              <a:t>Three of the cards are deliberately blank, these will need to be completed by looking at the other cards. </a:t>
            </a:r>
            <a:endParaRPr lang="en-GB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017" y="3199793"/>
            <a:ext cx="1732811" cy="13336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0915" y="3501008"/>
            <a:ext cx="2680519" cy="950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446392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88640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GB" dirty="0" smtClean="0"/>
              <a:t>The sports represented are: </a:t>
            </a:r>
          </a:p>
          <a:p>
            <a:pPr marL="0" indent="0">
              <a:buNone/>
            </a:pPr>
            <a:endParaRPr lang="en-GB" dirty="0" smtClean="0"/>
          </a:p>
          <a:p>
            <a:r>
              <a:rPr lang="en-GB" dirty="0" smtClean="0"/>
              <a:t>Weightlifting </a:t>
            </a:r>
          </a:p>
          <a:p>
            <a:r>
              <a:rPr lang="en-GB" dirty="0" smtClean="0"/>
              <a:t>Shooting </a:t>
            </a:r>
          </a:p>
          <a:p>
            <a:r>
              <a:rPr lang="en-GB" dirty="0" smtClean="0"/>
              <a:t>Sprinting </a:t>
            </a:r>
          </a:p>
          <a:p>
            <a:r>
              <a:rPr lang="en-GB" dirty="0" smtClean="0"/>
              <a:t>Gymnastics</a:t>
            </a:r>
          </a:p>
          <a:p>
            <a:r>
              <a:rPr lang="en-GB" dirty="0" smtClean="0"/>
              <a:t>Synchronised Swimming </a:t>
            </a:r>
          </a:p>
          <a:p>
            <a:r>
              <a:rPr lang="en-GB" dirty="0" smtClean="0"/>
              <a:t>Boxing</a:t>
            </a:r>
          </a:p>
          <a:p>
            <a:endParaRPr lang="en-GB" dirty="0"/>
          </a:p>
          <a:p>
            <a:pPr marL="0" indent="0" algn="ctr">
              <a:buNone/>
            </a:pPr>
            <a:r>
              <a:rPr lang="en-GB" dirty="0" smtClean="0"/>
              <a:t>Which graph set belongs to which sport? 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551585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64088" y="2780928"/>
            <a:ext cx="3178696" cy="1143000"/>
          </a:xfrm>
        </p:spPr>
        <p:txBody>
          <a:bodyPr/>
          <a:lstStyle/>
          <a:p>
            <a:r>
              <a:rPr lang="en-GB" dirty="0" smtClean="0"/>
              <a:t>Match each statement to a Sport. </a:t>
            </a:r>
            <a:br>
              <a:rPr lang="en-GB" dirty="0" smtClean="0"/>
            </a:br>
            <a:r>
              <a:rPr lang="en-GB" dirty="0"/>
              <a:t/>
            </a:r>
            <a:br>
              <a:rPr lang="en-GB" dirty="0"/>
            </a:br>
            <a:r>
              <a:rPr lang="en-GB" dirty="0" smtClean="0"/>
              <a:t>Ensure you fully justify your answer </a:t>
            </a:r>
            <a:endParaRPr lang="en-GB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76672"/>
            <a:ext cx="4104456" cy="58827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90630251"/>
      </p:ext>
    </p:extLst>
  </p:cSld>
  <p:clrMapOvr>
    <a:masterClrMapping/>
  </p:clrMapOvr>
</p:sld>
</file>

<file path=ppt/theme/theme1.xml><?xml version="1.0" encoding="utf-8"?>
<a:theme xmlns:a="http://schemas.openxmlformats.org/drawingml/2006/main" name="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2.xml><?xml version="1.0" encoding="utf-8"?>
<a:theme xmlns:a="http://schemas.openxmlformats.org/drawingml/2006/main" name="1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3.xml><?xml version="1.0" encoding="utf-8"?>
<a:theme xmlns:a="http://schemas.openxmlformats.org/drawingml/2006/main" name="2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4.xml><?xml version="1.0" encoding="utf-8"?>
<a:theme xmlns:a="http://schemas.openxmlformats.org/drawingml/2006/main" name="3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5.xml><?xml version="1.0" encoding="utf-8"?>
<a:theme xmlns:a="http://schemas.openxmlformats.org/drawingml/2006/main" name="1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6.xml><?xml version="1.0" encoding="utf-8"?>
<a:theme xmlns:a="http://schemas.openxmlformats.org/drawingml/2006/main" name="4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7.xml><?xml version="1.0" encoding="utf-8"?>
<a:theme xmlns:a="http://schemas.openxmlformats.org/drawingml/2006/main" name="5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8.xml><?xml version="1.0" encoding="utf-8"?>
<a:theme xmlns:a="http://schemas.openxmlformats.org/drawingml/2006/main" name="6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9.xml><?xml version="1.0" encoding="utf-8"?>
<a:theme xmlns:a="http://schemas.openxmlformats.org/drawingml/2006/main" name="2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0.xml><?xml version="1.0" encoding="utf-8"?>
<a:theme xmlns:a="http://schemas.openxmlformats.org/drawingml/2006/main" name="7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1.xml><?xml version="1.0" encoding="utf-8"?>
<a:theme xmlns:a="http://schemas.openxmlformats.org/drawingml/2006/main" name="8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2.xml><?xml version="1.0" encoding="utf-8"?>
<a:theme xmlns:a="http://schemas.openxmlformats.org/drawingml/2006/main" name="9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3.xml><?xml version="1.0" encoding="utf-8"?>
<a:theme xmlns:a="http://schemas.openxmlformats.org/drawingml/2006/main" name="3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Archway</Template>
  <TotalTime>13</TotalTime>
  <Words>80</Words>
  <Application>Microsoft Office PowerPoint</Application>
  <PresentationFormat>On-screen Show (4:3)</PresentationFormat>
  <Paragraphs>19</Paragraphs>
  <Slides>3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13</vt:i4>
      </vt:variant>
      <vt:variant>
        <vt:lpstr>Slide Titles</vt:lpstr>
      </vt:variant>
      <vt:variant>
        <vt:i4>3</vt:i4>
      </vt:variant>
    </vt:vector>
  </HeadingPairs>
  <TitlesOfParts>
    <vt:vector size="16" baseType="lpstr">
      <vt:lpstr>Archway</vt:lpstr>
      <vt:lpstr>1_ArchwayMaster</vt:lpstr>
      <vt:lpstr>2_ArchwayMaster</vt:lpstr>
      <vt:lpstr>3_ArchwayMaster</vt:lpstr>
      <vt:lpstr>1_Archway PPT</vt:lpstr>
      <vt:lpstr>4_ArchwayMaster</vt:lpstr>
      <vt:lpstr>5_ArchwayMaster</vt:lpstr>
      <vt:lpstr>6_ArchwayMaster</vt:lpstr>
      <vt:lpstr>2_Archway PPT</vt:lpstr>
      <vt:lpstr>7_ArchwayMaster</vt:lpstr>
      <vt:lpstr>8_ArchwayMaster</vt:lpstr>
      <vt:lpstr>9_ArchwayMaster</vt:lpstr>
      <vt:lpstr>3_Archway PPT</vt:lpstr>
      <vt:lpstr>The diagrams represent groups of competitors from 6 different sports. </vt:lpstr>
      <vt:lpstr>PowerPoint Presentation</vt:lpstr>
      <vt:lpstr>Match each statement to a Sport.   Ensure you fully justify your answer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diagrams represent groups of competitors from 6 different sports.</dc:title>
  <dc:creator>Elder, L</dc:creator>
  <cp:lastModifiedBy>Elder, L</cp:lastModifiedBy>
  <cp:revision>3</cp:revision>
  <dcterms:created xsi:type="dcterms:W3CDTF">2019-02-20T17:41:11Z</dcterms:created>
  <dcterms:modified xsi:type="dcterms:W3CDTF">2019-02-20T17:55:02Z</dcterms:modified>
</cp:coreProperties>
</file>