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sldIdLst>
    <p:sldId id="256" r:id="rId14"/>
    <p:sldId id="262" r:id="rId15"/>
    <p:sldId id="261" r:id="rId16"/>
    <p:sldId id="257" r:id="rId17"/>
    <p:sldId id="258" r:id="rId18"/>
    <p:sldId id="264" r:id="rId19"/>
    <p:sldId id="265" r:id="rId20"/>
    <p:sldId id="266" r:id="rId21"/>
    <p:sldId id="269" r:id="rId22"/>
    <p:sldId id="259" r:id="rId23"/>
    <p:sldId id="26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104" y="-8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D975BB8-7EC5-47D8-9865-37FBCD4F7B8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A0D094B-C46B-4A23-B645-67F1700595C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grids:</a:t>
            </a:r>
          </a:p>
          <a:p>
            <a:endParaRPr lang="en-GB" sz="2800" dirty="0"/>
          </a:p>
          <a:p>
            <a:r>
              <a:rPr lang="en-GB" sz="2800" dirty="0" smtClean="0"/>
              <a:t>Draw a square (any size).</a:t>
            </a:r>
          </a:p>
          <a:p>
            <a:endParaRPr lang="en-GB" sz="2800" dirty="0"/>
          </a:p>
          <a:p>
            <a:r>
              <a:rPr lang="en-GB" sz="2800" dirty="0" smtClean="0"/>
              <a:t>Label its coordinates like this: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Write down your coordinates</a:t>
            </a:r>
          </a:p>
          <a:p>
            <a:r>
              <a:rPr lang="en-GB" sz="2800" dirty="0" smtClean="0"/>
              <a:t>A = </a:t>
            </a:r>
          </a:p>
          <a:p>
            <a:r>
              <a:rPr lang="en-GB" sz="2800" dirty="0" smtClean="0"/>
              <a:t>B = </a:t>
            </a:r>
          </a:p>
          <a:p>
            <a:r>
              <a:rPr lang="en-GB" sz="2800" dirty="0" smtClean="0"/>
              <a:t>C =</a:t>
            </a:r>
          </a:p>
          <a:p>
            <a:r>
              <a:rPr lang="en-GB" sz="2800" dirty="0" smtClean="0"/>
              <a:t>D =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9" b="21429"/>
          <a:stretch/>
        </p:blipFill>
        <p:spPr bwMode="auto">
          <a:xfrm>
            <a:off x="3419872" y="1968825"/>
            <a:ext cx="2232303" cy="22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3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What do you notice about the coordinates we have shared on the board?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 smtClean="0"/>
              <a:t>What do they all have in common?</a:t>
            </a:r>
          </a:p>
          <a:p>
            <a:endParaRPr lang="en-GB" sz="2800" dirty="0"/>
          </a:p>
          <a:p>
            <a:r>
              <a:rPr lang="en-GB" sz="2800" dirty="0" smtClean="0"/>
              <a:t>Write down four coordinates that make a square using the rules you have found.</a:t>
            </a:r>
          </a:p>
          <a:p>
            <a:endParaRPr lang="en-GB" sz="2800" dirty="0"/>
          </a:p>
          <a:p>
            <a:r>
              <a:rPr lang="en-GB" sz="2800" dirty="0" smtClean="0"/>
              <a:t>Check that it works by drawing on your grid.</a:t>
            </a:r>
          </a:p>
          <a:p>
            <a:endParaRPr lang="en-GB" sz="2800" dirty="0"/>
          </a:p>
          <a:p>
            <a:r>
              <a:rPr lang="en-GB" sz="2800" dirty="0" smtClean="0"/>
              <a:t>If it doesn’t work, what have you done wrong? Have you missed something?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0432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849696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Which set of coordinates don’t make a square?</a:t>
            </a:r>
          </a:p>
          <a:p>
            <a:endParaRPr lang="en-GB" sz="2800" dirty="0"/>
          </a:p>
          <a:p>
            <a:r>
              <a:rPr lang="en-GB" sz="2800" dirty="0" smtClean="0"/>
              <a:t>How do you know? Find the mistake and correct it.</a:t>
            </a:r>
          </a:p>
          <a:p>
            <a:endParaRPr lang="en-GB" sz="2800" dirty="0"/>
          </a:p>
          <a:p>
            <a:r>
              <a:rPr lang="en-GB" sz="2800" dirty="0" smtClean="0"/>
              <a:t>A = (2, 2)</a:t>
            </a:r>
          </a:p>
          <a:p>
            <a:r>
              <a:rPr lang="en-GB" sz="2800" dirty="0" smtClean="0"/>
              <a:t>B = (2, 4)</a:t>
            </a:r>
          </a:p>
          <a:p>
            <a:r>
              <a:rPr lang="en-GB" sz="2800" dirty="0" smtClean="0"/>
              <a:t>C = (4, 4)</a:t>
            </a:r>
          </a:p>
          <a:p>
            <a:r>
              <a:rPr lang="en-GB" sz="2800" dirty="0" smtClean="0"/>
              <a:t>D = (4, 2)</a:t>
            </a:r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A = (2, 2)</a:t>
            </a:r>
          </a:p>
          <a:p>
            <a:r>
              <a:rPr lang="en-GB" sz="2800" dirty="0" smtClean="0"/>
              <a:t>B = (2, 5)</a:t>
            </a:r>
          </a:p>
          <a:p>
            <a:r>
              <a:rPr lang="en-GB" sz="2800" dirty="0" smtClean="0"/>
              <a:t>C = (5, 5)</a:t>
            </a:r>
          </a:p>
          <a:p>
            <a:r>
              <a:rPr lang="en-GB" sz="2800" dirty="0" smtClean="0"/>
              <a:t>D = (5, 2)</a:t>
            </a:r>
          </a:p>
          <a:p>
            <a:endParaRPr lang="en-GB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4066788" y="1949926"/>
            <a:ext cx="590465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 = (1, 2)</a:t>
            </a:r>
          </a:p>
          <a:p>
            <a:r>
              <a:rPr lang="en-GB" sz="2800" dirty="0" smtClean="0"/>
              <a:t>B = (1, 4)</a:t>
            </a:r>
          </a:p>
          <a:p>
            <a:r>
              <a:rPr lang="en-GB" sz="2800" dirty="0" smtClean="0"/>
              <a:t>C = (4, 4)</a:t>
            </a:r>
          </a:p>
          <a:p>
            <a:r>
              <a:rPr lang="en-GB" sz="2800" dirty="0" smtClean="0"/>
              <a:t>D = (4, 2)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r>
              <a:rPr lang="en-GB" sz="2800" dirty="0" smtClean="0"/>
              <a:t>A = (1, 5)</a:t>
            </a:r>
          </a:p>
          <a:p>
            <a:r>
              <a:rPr lang="en-GB" sz="2800" dirty="0" smtClean="0"/>
              <a:t>B = (1, 6)</a:t>
            </a:r>
          </a:p>
          <a:p>
            <a:r>
              <a:rPr lang="en-GB" sz="2800" dirty="0" smtClean="0"/>
              <a:t>C = (2, 6)</a:t>
            </a:r>
          </a:p>
          <a:p>
            <a:r>
              <a:rPr lang="en-GB" sz="2800" dirty="0" smtClean="0"/>
              <a:t>D = (2, 5)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9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Here are someone’s coordinates.</a:t>
            </a:r>
          </a:p>
          <a:p>
            <a:endParaRPr lang="en-GB" sz="2800" dirty="0" smtClean="0"/>
          </a:p>
          <a:p>
            <a:r>
              <a:rPr lang="en-GB" sz="2800" dirty="0" smtClean="0"/>
              <a:t>A = (2, 3)</a:t>
            </a:r>
          </a:p>
          <a:p>
            <a:r>
              <a:rPr lang="en-GB" sz="2800" dirty="0" smtClean="0"/>
              <a:t>B = (2, 5)</a:t>
            </a:r>
          </a:p>
          <a:p>
            <a:r>
              <a:rPr lang="en-GB" sz="2800" dirty="0" smtClean="0"/>
              <a:t>C = (4, 5)</a:t>
            </a:r>
          </a:p>
          <a:p>
            <a:r>
              <a:rPr lang="en-GB" sz="2800" dirty="0" smtClean="0"/>
              <a:t>D = (4, 3)</a:t>
            </a:r>
          </a:p>
          <a:p>
            <a:endParaRPr lang="en-GB" sz="2800" dirty="0"/>
          </a:p>
          <a:p>
            <a:r>
              <a:rPr lang="en-GB" sz="2800" dirty="0" smtClean="0"/>
              <a:t>What is the length of each side of their square?</a:t>
            </a:r>
          </a:p>
          <a:p>
            <a:r>
              <a:rPr lang="en-GB" sz="2800" dirty="0" smtClean="0"/>
              <a:t>How do you know?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3923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Here are someone else’s coordinates.</a:t>
            </a:r>
          </a:p>
          <a:p>
            <a:endParaRPr lang="en-GB" sz="2800" dirty="0" smtClean="0"/>
          </a:p>
          <a:p>
            <a:r>
              <a:rPr lang="en-GB" sz="2800" dirty="0" smtClean="0"/>
              <a:t>A = (2, 0)</a:t>
            </a:r>
          </a:p>
          <a:p>
            <a:r>
              <a:rPr lang="en-GB" sz="2800" dirty="0" smtClean="0"/>
              <a:t>B = (2, 3)</a:t>
            </a:r>
          </a:p>
          <a:p>
            <a:r>
              <a:rPr lang="en-GB" sz="2800" dirty="0" smtClean="0"/>
              <a:t>C = (5, 3)</a:t>
            </a:r>
          </a:p>
          <a:p>
            <a:endParaRPr lang="en-GB" sz="2800" dirty="0"/>
          </a:p>
          <a:p>
            <a:r>
              <a:rPr lang="en-GB" sz="2800" dirty="0" smtClean="0"/>
              <a:t>They forgot to write down the coordinate of D.</a:t>
            </a:r>
          </a:p>
          <a:p>
            <a:endParaRPr lang="en-GB" sz="2800" dirty="0"/>
          </a:p>
          <a:p>
            <a:r>
              <a:rPr lang="en-GB" sz="2800" dirty="0" smtClean="0"/>
              <a:t>What is it?</a:t>
            </a:r>
          </a:p>
          <a:p>
            <a:endParaRPr lang="en-GB" sz="2800" dirty="0"/>
          </a:p>
          <a:p>
            <a:r>
              <a:rPr lang="en-GB" sz="2800" dirty="0" smtClean="0"/>
              <a:t>How do you know?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4375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Turn over your plastic wallets so that you have the 4 </a:t>
            </a:r>
            <a:r>
              <a:rPr lang="en-GB" sz="2800" dirty="0" smtClean="0">
                <a:solidFill>
                  <a:srgbClr val="FF0000"/>
                </a:solidFill>
              </a:rPr>
              <a:t>quadrant</a:t>
            </a:r>
            <a:r>
              <a:rPr lang="en-GB" sz="2800" dirty="0" smtClean="0"/>
              <a:t> grid:</a:t>
            </a:r>
          </a:p>
          <a:p>
            <a:endParaRPr lang="en-GB" sz="2800" dirty="0"/>
          </a:p>
          <a:p>
            <a:r>
              <a:rPr lang="en-GB" sz="2800" dirty="0" smtClean="0"/>
              <a:t>Draw a square (any size). At least two of the vertices must be in different </a:t>
            </a:r>
            <a:r>
              <a:rPr lang="en-GB" sz="2800" dirty="0" smtClean="0">
                <a:solidFill>
                  <a:srgbClr val="FF0000"/>
                </a:solidFill>
              </a:rPr>
              <a:t>quadrants.</a:t>
            </a:r>
          </a:p>
          <a:p>
            <a:endParaRPr lang="en-GB" sz="2800" dirty="0"/>
          </a:p>
          <a:p>
            <a:r>
              <a:rPr lang="en-GB" sz="2800" dirty="0" smtClean="0"/>
              <a:t>Label its coordinates like this: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 smtClean="0"/>
              <a:t>Write down your coordinates</a:t>
            </a:r>
          </a:p>
          <a:p>
            <a:r>
              <a:rPr lang="en-GB" sz="2800" dirty="0" smtClean="0"/>
              <a:t>A = </a:t>
            </a:r>
          </a:p>
          <a:p>
            <a:r>
              <a:rPr lang="en-GB" sz="2800" dirty="0" smtClean="0"/>
              <a:t>B = </a:t>
            </a:r>
          </a:p>
          <a:p>
            <a:r>
              <a:rPr lang="en-GB" sz="2800" dirty="0" smtClean="0"/>
              <a:t>C =</a:t>
            </a:r>
          </a:p>
          <a:p>
            <a:r>
              <a:rPr lang="en-GB" sz="2800" dirty="0" smtClean="0"/>
              <a:t>D =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9" b="21429"/>
          <a:stretch/>
        </p:blipFill>
        <p:spPr bwMode="auto">
          <a:xfrm>
            <a:off x="4932040" y="1719927"/>
            <a:ext cx="2232303" cy="22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33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Do the coordinates follow the same rules as before?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89856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849696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Do these coordinates make squares? </a:t>
            </a:r>
            <a:endParaRPr lang="en-GB" sz="2800" dirty="0"/>
          </a:p>
          <a:p>
            <a:r>
              <a:rPr lang="en-GB" sz="2800" dirty="0" smtClean="0"/>
              <a:t>If they don’t, explain how you know.</a:t>
            </a:r>
          </a:p>
          <a:p>
            <a:endParaRPr lang="en-GB" sz="2800" dirty="0"/>
          </a:p>
          <a:p>
            <a:r>
              <a:rPr lang="en-GB" sz="2800" dirty="0" smtClean="0"/>
              <a:t>A = (-2, 0)</a:t>
            </a:r>
          </a:p>
          <a:p>
            <a:r>
              <a:rPr lang="en-GB" sz="2800" dirty="0" smtClean="0"/>
              <a:t>B = (-2, 3)</a:t>
            </a:r>
          </a:p>
          <a:p>
            <a:r>
              <a:rPr lang="en-GB" sz="2800" dirty="0" smtClean="0"/>
              <a:t>C = (1, 3)</a:t>
            </a:r>
          </a:p>
          <a:p>
            <a:r>
              <a:rPr lang="en-GB" sz="2800" dirty="0" smtClean="0"/>
              <a:t>D = (1, 0)</a:t>
            </a:r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A = (-2, 2)</a:t>
            </a:r>
          </a:p>
          <a:p>
            <a:r>
              <a:rPr lang="en-GB" sz="2800" dirty="0" smtClean="0"/>
              <a:t>B = (-2, 5)</a:t>
            </a:r>
          </a:p>
          <a:p>
            <a:r>
              <a:rPr lang="en-GB" sz="2800" dirty="0" smtClean="0"/>
              <a:t>C = (5, 5)</a:t>
            </a:r>
          </a:p>
          <a:p>
            <a:r>
              <a:rPr lang="en-GB" sz="2800" dirty="0" smtClean="0"/>
              <a:t>D = (5, 2)</a:t>
            </a:r>
          </a:p>
          <a:p>
            <a:endParaRPr lang="en-GB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3923928" y="1484784"/>
            <a:ext cx="590465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 = (-1, 3)</a:t>
            </a:r>
          </a:p>
          <a:p>
            <a:r>
              <a:rPr lang="en-GB" sz="2800" dirty="0" smtClean="0"/>
              <a:t>B = (-1, 4)</a:t>
            </a:r>
          </a:p>
          <a:p>
            <a:r>
              <a:rPr lang="en-GB" sz="2800" dirty="0" smtClean="0"/>
              <a:t>C = (4, 4)</a:t>
            </a:r>
          </a:p>
          <a:p>
            <a:r>
              <a:rPr lang="en-GB" sz="2800" dirty="0" smtClean="0"/>
              <a:t>D = (4, 3)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r>
              <a:rPr lang="en-GB" sz="2800" dirty="0" smtClean="0"/>
              <a:t>A = (1, -3)</a:t>
            </a:r>
          </a:p>
          <a:p>
            <a:r>
              <a:rPr lang="en-GB" sz="2800" dirty="0" smtClean="0"/>
              <a:t>B = (1, -2)</a:t>
            </a:r>
          </a:p>
          <a:p>
            <a:r>
              <a:rPr lang="en-GB" sz="2800" dirty="0" smtClean="0"/>
              <a:t>C = (2, -2)</a:t>
            </a:r>
          </a:p>
          <a:p>
            <a:r>
              <a:rPr lang="en-GB" sz="2800" dirty="0" smtClean="0"/>
              <a:t>D = (2, -4)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32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00" y="188640"/>
            <a:ext cx="84969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Write down 4 coordinates that appear on the </a:t>
            </a:r>
            <a:r>
              <a:rPr lang="en-GB" sz="2800" dirty="0" smtClean="0">
                <a:solidFill>
                  <a:srgbClr val="FF0000"/>
                </a:solidFill>
              </a:rPr>
              <a:t>4 quadrant</a:t>
            </a:r>
            <a:r>
              <a:rPr lang="en-GB" sz="2800" dirty="0" smtClean="0"/>
              <a:t> </a:t>
            </a:r>
            <a:r>
              <a:rPr lang="en-GB" sz="2800" dirty="0" smtClean="0">
                <a:solidFill>
                  <a:srgbClr val="FF0000"/>
                </a:solidFill>
              </a:rPr>
              <a:t>grid</a:t>
            </a:r>
            <a:r>
              <a:rPr lang="en-GB" sz="2800" dirty="0" smtClean="0"/>
              <a:t> that make a square with an area of 9 squares.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What did you have to think about?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A different square has an area of 16 squares.</a:t>
            </a:r>
          </a:p>
          <a:p>
            <a:r>
              <a:rPr lang="en-GB" sz="2800" dirty="0" smtClean="0"/>
              <a:t>What could its coordinates be?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0494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7768913" cy="555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00" y="188640"/>
            <a:ext cx="8568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Challenge: Find the missing coordinates for these squares.</a:t>
            </a:r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5104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/>
          <a:stretch/>
        </p:blipFill>
        <p:spPr bwMode="auto">
          <a:xfrm>
            <a:off x="684734" y="908720"/>
            <a:ext cx="7420907" cy="533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00" y="188640"/>
            <a:ext cx="8892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Challenge 2: Find the missing coordinates for these squares.</a:t>
            </a:r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226776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192</TotalTime>
  <Words>579</Words>
  <Application>Microsoft Office PowerPoint</Application>
  <PresentationFormat>On-screen Show (4:3)</PresentationFormat>
  <Paragraphs>117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Elder, L</cp:lastModifiedBy>
  <cp:revision>8</cp:revision>
  <dcterms:created xsi:type="dcterms:W3CDTF">2017-03-30T07:53:31Z</dcterms:created>
  <dcterms:modified xsi:type="dcterms:W3CDTF">2019-02-22T13:25:20Z</dcterms:modified>
</cp:coreProperties>
</file>