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  <p:sldMasterId id="2147483840" r:id="rId15"/>
    <p:sldMasterId id="2147483852" r:id="rId16"/>
    <p:sldMasterId id="2147483864" r:id="rId17"/>
    <p:sldMasterId id="2147483876" r:id="rId18"/>
    <p:sldMasterId id="2147483888" r:id="rId19"/>
    <p:sldMasterId id="2147483900" r:id="rId20"/>
    <p:sldMasterId id="2147483912" r:id="rId21"/>
    <p:sldMasterId id="2147483924" r:id="rId22"/>
    <p:sldMasterId id="2147483936" r:id="rId23"/>
    <p:sldMasterId id="2147483948" r:id="rId24"/>
    <p:sldMasterId id="2147483960" r:id="rId25"/>
    <p:sldMasterId id="2147483972" r:id="rId26"/>
  </p:sldMasterIdLst>
  <p:notesMasterIdLst>
    <p:notesMasterId r:id="rId36"/>
  </p:notesMasterIdLst>
  <p:sldIdLst>
    <p:sldId id="284" r:id="rId27"/>
    <p:sldId id="285" r:id="rId28"/>
    <p:sldId id="287" r:id="rId29"/>
    <p:sldId id="288" r:id="rId30"/>
    <p:sldId id="290" r:id="rId31"/>
    <p:sldId id="281" r:id="rId32"/>
    <p:sldId id="257" r:id="rId33"/>
    <p:sldId id="280" r:id="rId34"/>
    <p:sldId id="28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55" autoAdjust="0"/>
  </p:normalViewPr>
  <p:slideViewPr>
    <p:cSldViewPr>
      <p:cViewPr varScale="1">
        <p:scale>
          <a:sx n="106" d="100"/>
          <a:sy n="106" d="100"/>
        </p:scale>
        <p:origin x="-114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theme" Target="theme/theme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7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2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1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DEB9B-ACB8-4180-94B4-AD22DA6078C0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A1A3D3-F89F-4787-A837-EDC65FFE4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591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SMILE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A1A3D3-F89F-4787-A837-EDC65FFE471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094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SMILE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A1A3D3-F89F-4787-A837-EDC65FFE4710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094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Alice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Creswick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A1A3D3-F89F-4787-A837-EDC65FFE471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551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65FB73-E93B-4C01-AECA-A124705A1176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A01ACE-5AB7-44CC-822B-F381ABAA93C3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965571-E2A0-4345-9C14-8F0F2F59F430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C80473-F7EF-4D40-964A-174A02B8993D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F25BE-F8E4-476B-8895-CF1843019C68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D4FE7-498A-4EF7-8121-A64FB56973CB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F139F-CEE4-4BFD-AAF8-7C60734A7020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831104-9848-4FAC-A6A9-D96B68805EC2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72E857-F015-4E34-A1E6-751FE1EDAD23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BED7AF-7400-48DA-82D6-A39142853062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67BBF-31C1-4981-8F6C-BFA3310C842F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3D2AA38-2AE8-47DB-BBC0-98EC6803F91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01E8BCA0-1DE6-47A9-A4C4-355C50D33D1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7772400" cy="1470025"/>
          </a:xfrm>
        </p:spPr>
        <p:txBody>
          <a:bodyPr/>
          <a:lstStyle/>
          <a:p>
            <a:r>
              <a:rPr lang="en-GB" sz="2800" dirty="0" smtClean="0"/>
              <a:t>On your whiteboards: </a:t>
            </a:r>
            <a:br>
              <a:rPr lang="en-GB" sz="2800" dirty="0" smtClean="0"/>
            </a:br>
            <a:r>
              <a:rPr lang="en-GB" sz="2800" dirty="0" smtClean="0"/>
              <a:t>Describe fully the single transformation that maps triangle A onto triangle B</a:t>
            </a:r>
            <a:endParaRPr lang="en-GB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39740"/>
            <a:ext cx="5587305" cy="4945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206084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Translation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83568" y="2564904"/>
                <a:ext cx="776495" cy="552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564904"/>
                <a:ext cx="776495" cy="55245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414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7772400" cy="1470025"/>
          </a:xfrm>
        </p:spPr>
        <p:txBody>
          <a:bodyPr/>
          <a:lstStyle/>
          <a:p>
            <a:r>
              <a:rPr lang="en-GB" sz="2800" dirty="0" smtClean="0"/>
              <a:t>On your whiteboards: </a:t>
            </a:r>
            <a:br>
              <a:rPr lang="en-GB" sz="2800" dirty="0" smtClean="0"/>
            </a:br>
            <a:r>
              <a:rPr lang="en-GB" sz="2800" dirty="0" smtClean="0"/>
              <a:t>Describe fully the single transformation that maps triangle B onto triangle A</a:t>
            </a:r>
            <a:endParaRPr lang="en-GB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39740"/>
            <a:ext cx="5587305" cy="4945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206084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Translation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83568" y="2564904"/>
                <a:ext cx="776495" cy="552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564904"/>
                <a:ext cx="776495" cy="55245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596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7772400" cy="1470025"/>
          </a:xfrm>
        </p:spPr>
        <p:txBody>
          <a:bodyPr/>
          <a:lstStyle/>
          <a:p>
            <a:r>
              <a:rPr lang="en-GB" sz="2800" dirty="0" smtClean="0"/>
              <a:t>On your whiteboards: </a:t>
            </a:r>
            <a:br>
              <a:rPr lang="en-GB" sz="2800" dirty="0" smtClean="0"/>
            </a:br>
            <a:r>
              <a:rPr lang="en-GB" sz="2800" dirty="0" smtClean="0"/>
              <a:t>Describe fully the single transformation that maps hexagon A onto hexagon B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206084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Translation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83568" y="2564904"/>
                <a:ext cx="776495" cy="553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564904"/>
                <a:ext cx="776495" cy="55322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1700808"/>
            <a:ext cx="5783263" cy="506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8" y="1639427"/>
            <a:ext cx="5635625" cy="510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05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7772400" cy="1470025"/>
          </a:xfrm>
        </p:spPr>
        <p:txBody>
          <a:bodyPr/>
          <a:lstStyle/>
          <a:p>
            <a:r>
              <a:rPr lang="en-GB" sz="2800" dirty="0" smtClean="0"/>
              <a:t>On your whiteboards: </a:t>
            </a:r>
            <a:br>
              <a:rPr lang="en-GB" sz="2800" dirty="0" smtClean="0"/>
            </a:br>
            <a:r>
              <a:rPr lang="en-GB" sz="2800" dirty="0" smtClean="0"/>
              <a:t>Describe fully the single transformation that maps hexagon B onto hexagon A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206084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Translation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83568" y="2564904"/>
                <a:ext cx="776495" cy="553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−4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564904"/>
                <a:ext cx="776495" cy="55322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1700808"/>
            <a:ext cx="5783263" cy="506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44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402795" y="332656"/>
                <a:ext cx="8280920" cy="1470025"/>
              </a:xfrm>
            </p:spPr>
            <p:txBody>
              <a:bodyPr/>
              <a:lstStyle/>
              <a:p>
                <a:r>
                  <a:rPr lang="en-GB" sz="2400" dirty="0" smtClean="0"/>
                  <a:t>On your whiteboards: </a:t>
                </a:r>
                <a:br>
                  <a:rPr lang="en-GB" sz="2400" dirty="0" smtClean="0"/>
                </a:br>
                <a:r>
                  <a:rPr lang="en-GB" sz="2400" dirty="0" smtClean="0"/>
                  <a:t>This triangle A is translated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4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−4</m:t>
                              </m:r>
                            </m:e>
                          </m:mr>
                          <m:mr>
                            <m:e>
                              <m: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2400" dirty="0" smtClean="0"/>
                  <a:t/>
                </a:r>
                <a:br>
                  <a:rPr lang="en-GB" sz="2400" dirty="0" smtClean="0"/>
                </a:br>
                <a:r>
                  <a:rPr lang="en-GB" sz="2400" dirty="0" smtClean="0"/>
                  <a:t>What are the coordinates of the vertices of triangle A’? </a:t>
                </a:r>
                <a:endParaRPr lang="en-GB" sz="24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402795" y="332656"/>
                <a:ext cx="8280920" cy="1470025"/>
              </a:xfrm>
              <a:blipFill rotWithShape="1">
                <a:blip r:embed="rId2"/>
                <a:stretch>
                  <a:fillRect t="-1660" b="-8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60848"/>
            <a:ext cx="4687466" cy="441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83568" y="2606950"/>
                <a:ext cx="7457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(1,7)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606950"/>
                <a:ext cx="745717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83567" y="3212976"/>
                <a:ext cx="7457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(2,4)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7" y="3212976"/>
                <a:ext cx="745717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93005" y="3789040"/>
                <a:ext cx="7457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(3,5)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05" y="3789040"/>
                <a:ext cx="745717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909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1470025"/>
          </a:xfrm>
        </p:spPr>
        <p:txBody>
          <a:bodyPr/>
          <a:lstStyle/>
          <a:p>
            <a:r>
              <a:rPr lang="en-GB" dirty="0" smtClean="0"/>
              <a:t>Worked Example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4365104"/>
            <a:ext cx="2160240" cy="1752600"/>
          </a:xfrm>
        </p:spPr>
        <p:txBody>
          <a:bodyPr/>
          <a:lstStyle/>
          <a:p>
            <a:r>
              <a:rPr lang="en-GB" sz="2400" dirty="0" smtClean="0"/>
              <a:t>Draw this shape using the squares of your book</a:t>
            </a:r>
            <a:endParaRPr lang="en-GB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49" y="1772816"/>
            <a:ext cx="8240713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 bwMode="auto">
          <a:xfrm>
            <a:off x="3059832" y="4365104"/>
            <a:ext cx="266429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sz="2400" kern="0" dirty="0" smtClean="0"/>
              <a:t>Translate the shape using this vector </a:t>
            </a:r>
            <a:r>
              <a:rPr lang="en-GB" sz="2400" b="1" kern="0" dirty="0" smtClean="0"/>
              <a:t>and</a:t>
            </a:r>
            <a:r>
              <a:rPr lang="en-GB" sz="2400" kern="0" dirty="0" smtClean="0"/>
              <a:t> record the vector as a column vector </a:t>
            </a:r>
            <a:endParaRPr lang="en-GB" sz="2400" kern="0" dirty="0"/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6300192" y="4365104"/>
            <a:ext cx="216024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sz="2400" kern="0" dirty="0" smtClean="0"/>
              <a:t>Draw the shape in its new position</a:t>
            </a:r>
            <a:endParaRPr lang="en-GB" sz="2400" kern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8158747" y="3717032"/>
                <a:ext cx="603370" cy="552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8747" y="3717032"/>
                <a:ext cx="603370" cy="55245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559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42578"/>
            <a:ext cx="8790806" cy="5479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188640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 your books: </a:t>
            </a:r>
          </a:p>
          <a:p>
            <a:pPr algn="ctr"/>
            <a:r>
              <a:rPr lang="en-GB" dirty="0" smtClean="0"/>
              <a:t>Draw each shape as shown and translate it as shown by the vector. </a:t>
            </a:r>
          </a:p>
          <a:p>
            <a:pPr algn="ctr"/>
            <a:r>
              <a:rPr lang="en-GB" dirty="0" smtClean="0"/>
              <a:t>Write the column vector by each translation.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681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In your books: 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Draw each shape as shown and translate it as shown by the vector. 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Find a single column vector to describe the overall translation.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21" y="1196752"/>
            <a:ext cx="8218487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452320" y="3284984"/>
            <a:ext cx="121578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67" y="1196752"/>
            <a:ext cx="8343900" cy="446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1556792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5.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571240" y="1556792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6.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935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476" y="1600200"/>
            <a:ext cx="651904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947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96</TotalTime>
  <Words>167</Words>
  <Application>Microsoft Office PowerPoint</Application>
  <PresentationFormat>On-screen Show (4:3)</PresentationFormat>
  <Paragraphs>36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26</vt:i4>
      </vt:variant>
      <vt:variant>
        <vt:lpstr>Slide Titles</vt:lpstr>
      </vt:variant>
      <vt:variant>
        <vt:i4>9</vt:i4>
      </vt:variant>
    </vt:vector>
  </HeadingPairs>
  <TitlesOfParts>
    <vt:vector size="35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On your whiteboards:  Describe fully the single transformation that maps triangle A onto triangle B</vt:lpstr>
      <vt:lpstr>On your whiteboards:  Describe fully the single transformation that maps triangle B onto triangle A</vt:lpstr>
      <vt:lpstr>On your whiteboards:  Describe fully the single transformation that maps hexagon A onto hexagon B</vt:lpstr>
      <vt:lpstr>On your whiteboards:  Describe fully the single transformation that maps hexagon B onto hexagon A</vt:lpstr>
      <vt:lpstr>On your whiteboards:  This triangle A is translated (■8(-4@3)) What are the coordinates of the vertices of triangle A’? </vt:lpstr>
      <vt:lpstr>Worked Example</vt:lpstr>
      <vt:lpstr>PowerPoint Presentation</vt:lpstr>
      <vt:lpstr>PowerPoint Presentation</vt:lpstr>
      <vt:lpstr>Challenge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9</cp:revision>
  <dcterms:created xsi:type="dcterms:W3CDTF">2019-02-22T14:02:55Z</dcterms:created>
  <dcterms:modified xsi:type="dcterms:W3CDTF">2019-02-22T17:52:18Z</dcterms:modified>
</cp:coreProperties>
</file>