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30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1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theme/theme32.xml" ContentType="application/vnd.openxmlformats-officedocument.theme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theme/theme33.xml" ContentType="application/vnd.openxmlformats-officedocument.theme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theme/theme34.xml" ContentType="application/vnd.openxmlformats-officedocument.theme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theme/theme35.xml" ContentType="application/vnd.openxmlformats-officedocument.theme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theme/theme36.xml" ContentType="application/vnd.openxmlformats-officedocument.theme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theme/theme37.xml" ContentType="application/vnd.openxmlformats-officedocument.theme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theme/theme38.xml" ContentType="application/vnd.openxmlformats-officedocument.theme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theme/theme39.xml" ContentType="application/vnd.openxmlformats-officedocument.theme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theme/theme40.xml" ContentType="application/vnd.openxmlformats-officedocument.theme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theme/theme41.xml" ContentType="application/vnd.openxmlformats-officedocument.theme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theme/theme42.xml" ContentType="application/vnd.openxmlformats-officedocument.theme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theme/theme43.xml" ContentType="application/vnd.openxmlformats-officedocument.theme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theme/theme44.xml" ContentType="application/vnd.openxmlformats-officedocument.theme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theme/theme45.xml" ContentType="application/vnd.openxmlformats-officedocument.theme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theme/theme46.xml" ContentType="application/vnd.openxmlformats-officedocument.theme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theme/theme47.xml" ContentType="application/vnd.openxmlformats-officedocument.theme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theme/theme48.xml" ContentType="application/vnd.openxmlformats-officedocument.theme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theme/theme49.xml" ContentType="application/vnd.openxmlformats-officedocument.theme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theme/theme50.xml" ContentType="application/vnd.openxmlformats-officedocument.theme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theme/theme51.xml" ContentType="application/vnd.openxmlformats-officedocument.theme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theme/theme52.xml" ContentType="application/vnd.openxmlformats-officedocument.theme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theme/theme53.xml" ContentType="application/vnd.openxmlformats-officedocument.theme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theme/theme54.xml" ContentType="application/vnd.openxmlformats-officedocument.theme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theme/theme55.xml" ContentType="application/vnd.openxmlformats-officedocument.theme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theme/theme56.xml" ContentType="application/vnd.openxmlformats-officedocument.theme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theme/theme57.xml" ContentType="application/vnd.openxmlformats-officedocument.theme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theme/theme58.xml" ContentType="application/vnd.openxmlformats-officedocument.theme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theme/theme59.xml" ContentType="application/vnd.openxmlformats-officedocument.theme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theme/theme60.xml" ContentType="application/vnd.openxmlformats-officedocument.theme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theme/theme61.xml" ContentType="application/vnd.openxmlformats-officedocument.theme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theme/theme62.xml" ContentType="application/vnd.openxmlformats-officedocument.theme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theme/theme63.xml" ContentType="application/vnd.openxmlformats-officedocument.theme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theme/theme64.xml" ContentType="application/vnd.openxmlformats-officedocument.theme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theme/theme65.xml" ContentType="application/vnd.openxmlformats-officedocument.theme+xml"/>
  <Override PartName="/ppt/theme/theme66.xml" ContentType="application/vnd.openxmlformats-officedocument.theme+xml"/>
  <Override PartName="/ppt/theme/theme6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28" r:id="rId14"/>
    <p:sldMasterId id="2147483840" r:id="rId15"/>
    <p:sldMasterId id="2147483852" r:id="rId16"/>
    <p:sldMasterId id="2147483864" r:id="rId17"/>
    <p:sldMasterId id="2147483876" r:id="rId18"/>
    <p:sldMasterId id="2147483888" r:id="rId19"/>
    <p:sldMasterId id="2147483900" r:id="rId20"/>
    <p:sldMasterId id="2147483912" r:id="rId21"/>
    <p:sldMasterId id="2147483924" r:id="rId22"/>
    <p:sldMasterId id="2147483936" r:id="rId23"/>
    <p:sldMasterId id="2147483948" r:id="rId24"/>
    <p:sldMasterId id="2147483960" r:id="rId25"/>
    <p:sldMasterId id="2147483972" r:id="rId26"/>
    <p:sldMasterId id="2147483996" r:id="rId27"/>
    <p:sldMasterId id="2147484008" r:id="rId28"/>
    <p:sldMasterId id="2147484020" r:id="rId29"/>
    <p:sldMasterId id="2147484032" r:id="rId30"/>
    <p:sldMasterId id="2147484044" r:id="rId31"/>
    <p:sldMasterId id="2147484056" r:id="rId32"/>
    <p:sldMasterId id="2147484068" r:id="rId33"/>
    <p:sldMasterId id="2147484080" r:id="rId34"/>
    <p:sldMasterId id="2147484092" r:id="rId35"/>
    <p:sldMasterId id="2147484104" r:id="rId36"/>
    <p:sldMasterId id="2147484116" r:id="rId37"/>
    <p:sldMasterId id="2147484128" r:id="rId38"/>
    <p:sldMasterId id="2147484140" r:id="rId39"/>
    <p:sldMasterId id="2147484164" r:id="rId40"/>
    <p:sldMasterId id="2147484176" r:id="rId41"/>
    <p:sldMasterId id="2147484188" r:id="rId42"/>
    <p:sldMasterId id="2147484200" r:id="rId43"/>
    <p:sldMasterId id="2147484212" r:id="rId44"/>
    <p:sldMasterId id="2147484224" r:id="rId45"/>
    <p:sldMasterId id="2147484236" r:id="rId46"/>
    <p:sldMasterId id="2147484248" r:id="rId47"/>
    <p:sldMasterId id="2147484260" r:id="rId48"/>
    <p:sldMasterId id="2147484272" r:id="rId49"/>
    <p:sldMasterId id="2147484284" r:id="rId50"/>
    <p:sldMasterId id="2147484296" r:id="rId51"/>
    <p:sldMasterId id="2147484308" r:id="rId52"/>
    <p:sldMasterId id="2147484332" r:id="rId53"/>
    <p:sldMasterId id="2147484344" r:id="rId54"/>
    <p:sldMasterId id="2147484356" r:id="rId55"/>
    <p:sldMasterId id="2147484368" r:id="rId56"/>
    <p:sldMasterId id="2147484380" r:id="rId57"/>
    <p:sldMasterId id="2147484392" r:id="rId58"/>
    <p:sldMasterId id="2147484404" r:id="rId59"/>
    <p:sldMasterId id="2147484416" r:id="rId60"/>
    <p:sldMasterId id="2147484428" r:id="rId61"/>
    <p:sldMasterId id="2147484440" r:id="rId62"/>
    <p:sldMasterId id="2147484452" r:id="rId63"/>
    <p:sldMasterId id="2147484464" r:id="rId64"/>
    <p:sldMasterId id="2147484476" r:id="rId65"/>
  </p:sldMasterIdLst>
  <p:notesMasterIdLst>
    <p:notesMasterId r:id="rId81"/>
  </p:notesMasterIdLst>
  <p:handoutMasterIdLst>
    <p:handoutMasterId r:id="rId82"/>
  </p:handoutMasterIdLst>
  <p:sldIdLst>
    <p:sldId id="329" r:id="rId66"/>
    <p:sldId id="330" r:id="rId67"/>
    <p:sldId id="331" r:id="rId68"/>
    <p:sldId id="332" r:id="rId69"/>
    <p:sldId id="333" r:id="rId70"/>
    <p:sldId id="334" r:id="rId71"/>
    <p:sldId id="335" r:id="rId72"/>
    <p:sldId id="337" r:id="rId73"/>
    <p:sldId id="336" r:id="rId74"/>
    <p:sldId id="342" r:id="rId75"/>
    <p:sldId id="339" r:id="rId76"/>
    <p:sldId id="343" r:id="rId77"/>
    <p:sldId id="340" r:id="rId78"/>
    <p:sldId id="328" r:id="rId79"/>
    <p:sldId id="341" r:id="rId80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814" y="-9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47" Type="http://schemas.openxmlformats.org/officeDocument/2006/relationships/slideMaster" Target="slideMasters/slideMaster47.xml"/><Relationship Id="rId63" Type="http://schemas.openxmlformats.org/officeDocument/2006/relationships/slideMaster" Target="slideMasters/slideMaster63.xml"/><Relationship Id="rId68" Type="http://schemas.openxmlformats.org/officeDocument/2006/relationships/slide" Target="slides/slide3.xml"/><Relationship Id="rId84" Type="http://schemas.openxmlformats.org/officeDocument/2006/relationships/viewProps" Target="viewProp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Master" Target="slideMasters/slideMaster53.xml"/><Relationship Id="rId58" Type="http://schemas.openxmlformats.org/officeDocument/2006/relationships/slideMaster" Target="slideMasters/slideMaster58.xml"/><Relationship Id="rId74" Type="http://schemas.openxmlformats.org/officeDocument/2006/relationships/slide" Target="slides/slide9.xml"/><Relationship Id="rId79" Type="http://schemas.openxmlformats.org/officeDocument/2006/relationships/slide" Target="slides/slide14.xml"/><Relationship Id="rId5" Type="http://schemas.openxmlformats.org/officeDocument/2006/relationships/slideMaster" Target="slideMasters/slideMaster5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56" Type="http://schemas.openxmlformats.org/officeDocument/2006/relationships/slideMaster" Target="slideMasters/slideMaster56.xml"/><Relationship Id="rId64" Type="http://schemas.openxmlformats.org/officeDocument/2006/relationships/slideMaster" Target="slideMasters/slideMaster64.xml"/><Relationship Id="rId69" Type="http://schemas.openxmlformats.org/officeDocument/2006/relationships/slide" Target="slides/slide4.xml"/><Relationship Id="rId77" Type="http://schemas.openxmlformats.org/officeDocument/2006/relationships/slide" Target="slides/slide12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7.xml"/><Relationship Id="rId80" Type="http://schemas.openxmlformats.org/officeDocument/2006/relationships/slide" Target="slides/slide15.xml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Master" Target="slideMasters/slideMaster46.xml"/><Relationship Id="rId59" Type="http://schemas.openxmlformats.org/officeDocument/2006/relationships/slideMaster" Target="slideMasters/slideMaster59.xml"/><Relationship Id="rId67" Type="http://schemas.openxmlformats.org/officeDocument/2006/relationships/slide" Target="slides/slide2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54" Type="http://schemas.openxmlformats.org/officeDocument/2006/relationships/slideMaster" Target="slideMasters/slideMaster54.xml"/><Relationship Id="rId62" Type="http://schemas.openxmlformats.org/officeDocument/2006/relationships/slideMaster" Target="slideMasters/slideMaster62.xml"/><Relationship Id="rId70" Type="http://schemas.openxmlformats.org/officeDocument/2006/relationships/slide" Target="slides/slide5.xml"/><Relationship Id="rId75" Type="http://schemas.openxmlformats.org/officeDocument/2006/relationships/slide" Target="slides/slide10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Master" Target="slideMasters/slideMaster49.xml"/><Relationship Id="rId57" Type="http://schemas.openxmlformats.org/officeDocument/2006/relationships/slideMaster" Target="slideMasters/slideMaster57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Master" Target="slideMasters/slideMaster44.xml"/><Relationship Id="rId52" Type="http://schemas.openxmlformats.org/officeDocument/2006/relationships/slideMaster" Target="slideMasters/slideMaster52.xml"/><Relationship Id="rId60" Type="http://schemas.openxmlformats.org/officeDocument/2006/relationships/slideMaster" Target="slideMasters/slideMaster60.xml"/><Relationship Id="rId65" Type="http://schemas.openxmlformats.org/officeDocument/2006/relationships/slideMaster" Target="slideMasters/slideMaster65.xml"/><Relationship Id="rId73" Type="http://schemas.openxmlformats.org/officeDocument/2006/relationships/slide" Target="slides/slide8.xml"/><Relationship Id="rId78" Type="http://schemas.openxmlformats.org/officeDocument/2006/relationships/slide" Target="slides/slide13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" Target="slides/slide1.xml"/><Relationship Id="rId61" Type="http://schemas.openxmlformats.org/officeDocument/2006/relationships/slideMaster" Target="slideMasters/slideMaster61.xml"/><Relationship Id="rId8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1F85E9-4F3D-428B-A301-E1366A8DE995}" type="datetimeFigureOut">
              <a:rPr lang="en-GB" smtClean="0"/>
              <a:t>03/10/2018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ECE64-4A71-4697-8510-11FF3E8D9A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7850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FBBF2-3CCB-4D00-B9AB-E7D0CEB6B646}" type="datetimeFigureOut">
              <a:rPr lang="en-GB" smtClean="0"/>
              <a:t>03/10/2018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785815-5578-4364-8FE9-95AA3F1C79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128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Acknowledgments</a:t>
            </a:r>
            <a:r>
              <a:rPr lang="en-GB" baseline="0" dirty="0" smtClean="0"/>
              <a:t>: UEA and </a:t>
            </a:r>
            <a:r>
              <a:rPr lang="en-GB" baseline="0" dirty="0" err="1" smtClean="0"/>
              <a:t>JustMaths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206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4.xml"/><Relationship Id="rId7" Type="http://schemas.openxmlformats.org/officeDocument/2006/relationships/slideLayout" Target="../slideLayouts/slideLayout348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42.xml"/><Relationship Id="rId6" Type="http://schemas.openxmlformats.org/officeDocument/2006/relationships/slideLayout" Target="../slideLayouts/slideLayout347.xml"/><Relationship Id="rId11" Type="http://schemas.openxmlformats.org/officeDocument/2006/relationships/slideLayout" Target="../slideLayouts/slideLayout352.xml"/><Relationship Id="rId5" Type="http://schemas.openxmlformats.org/officeDocument/2006/relationships/slideLayout" Target="../slideLayouts/slideLayout346.xml"/><Relationship Id="rId10" Type="http://schemas.openxmlformats.org/officeDocument/2006/relationships/slideLayout" Target="../slideLayouts/slideLayout351.xml"/><Relationship Id="rId4" Type="http://schemas.openxmlformats.org/officeDocument/2006/relationships/slideLayout" Target="../slideLayouts/slideLayout345.xml"/><Relationship Id="rId9" Type="http://schemas.openxmlformats.org/officeDocument/2006/relationships/slideLayout" Target="../slideLayouts/slideLayout350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55.xml"/><Relationship Id="rId7" Type="http://schemas.openxmlformats.org/officeDocument/2006/relationships/slideLayout" Target="../slideLayouts/slideLayout359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54.xml"/><Relationship Id="rId1" Type="http://schemas.openxmlformats.org/officeDocument/2006/relationships/slideLayout" Target="../slideLayouts/slideLayout353.xml"/><Relationship Id="rId6" Type="http://schemas.openxmlformats.org/officeDocument/2006/relationships/slideLayout" Target="../slideLayouts/slideLayout358.xml"/><Relationship Id="rId11" Type="http://schemas.openxmlformats.org/officeDocument/2006/relationships/slideLayout" Target="../slideLayouts/slideLayout363.xml"/><Relationship Id="rId5" Type="http://schemas.openxmlformats.org/officeDocument/2006/relationships/slideLayout" Target="../slideLayouts/slideLayout357.xml"/><Relationship Id="rId10" Type="http://schemas.openxmlformats.org/officeDocument/2006/relationships/slideLayout" Target="../slideLayouts/slideLayout362.xml"/><Relationship Id="rId4" Type="http://schemas.openxmlformats.org/officeDocument/2006/relationships/slideLayout" Target="../slideLayouts/slideLayout356.xml"/><Relationship Id="rId9" Type="http://schemas.openxmlformats.org/officeDocument/2006/relationships/slideLayout" Target="../slideLayouts/slideLayout361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6.xml"/><Relationship Id="rId7" Type="http://schemas.openxmlformats.org/officeDocument/2006/relationships/slideLayout" Target="../slideLayouts/slideLayout370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65.xml"/><Relationship Id="rId1" Type="http://schemas.openxmlformats.org/officeDocument/2006/relationships/slideLayout" Target="../slideLayouts/slideLayout364.xml"/><Relationship Id="rId6" Type="http://schemas.openxmlformats.org/officeDocument/2006/relationships/slideLayout" Target="../slideLayouts/slideLayout369.xml"/><Relationship Id="rId11" Type="http://schemas.openxmlformats.org/officeDocument/2006/relationships/slideLayout" Target="../slideLayouts/slideLayout374.xml"/><Relationship Id="rId5" Type="http://schemas.openxmlformats.org/officeDocument/2006/relationships/slideLayout" Target="../slideLayouts/slideLayout368.xml"/><Relationship Id="rId10" Type="http://schemas.openxmlformats.org/officeDocument/2006/relationships/slideLayout" Target="../slideLayouts/slideLayout373.xml"/><Relationship Id="rId4" Type="http://schemas.openxmlformats.org/officeDocument/2006/relationships/slideLayout" Target="../slideLayouts/slideLayout367.xml"/><Relationship Id="rId9" Type="http://schemas.openxmlformats.org/officeDocument/2006/relationships/slideLayout" Target="../slideLayouts/slideLayout372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7.xml"/><Relationship Id="rId7" Type="http://schemas.openxmlformats.org/officeDocument/2006/relationships/slideLayout" Target="../slideLayouts/slideLayout381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75.xml"/><Relationship Id="rId6" Type="http://schemas.openxmlformats.org/officeDocument/2006/relationships/slideLayout" Target="../slideLayouts/slideLayout380.xml"/><Relationship Id="rId11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79.xml"/><Relationship Id="rId10" Type="http://schemas.openxmlformats.org/officeDocument/2006/relationships/slideLayout" Target="../slideLayouts/slideLayout384.xml"/><Relationship Id="rId4" Type="http://schemas.openxmlformats.org/officeDocument/2006/relationships/slideLayout" Target="../slideLayouts/slideLayout378.xml"/><Relationship Id="rId9" Type="http://schemas.openxmlformats.org/officeDocument/2006/relationships/slideLayout" Target="../slideLayouts/slideLayout383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8.xml"/><Relationship Id="rId7" Type="http://schemas.openxmlformats.org/officeDocument/2006/relationships/slideLayout" Target="../slideLayouts/slideLayout392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87.xml"/><Relationship Id="rId1" Type="http://schemas.openxmlformats.org/officeDocument/2006/relationships/slideLayout" Target="../slideLayouts/slideLayout386.xml"/><Relationship Id="rId6" Type="http://schemas.openxmlformats.org/officeDocument/2006/relationships/slideLayout" Target="../slideLayouts/slideLayout391.xml"/><Relationship Id="rId11" Type="http://schemas.openxmlformats.org/officeDocument/2006/relationships/slideLayout" Target="../slideLayouts/slideLayout396.xml"/><Relationship Id="rId5" Type="http://schemas.openxmlformats.org/officeDocument/2006/relationships/slideLayout" Target="../slideLayouts/slideLayout390.xml"/><Relationship Id="rId10" Type="http://schemas.openxmlformats.org/officeDocument/2006/relationships/slideLayout" Target="../slideLayouts/slideLayout395.xml"/><Relationship Id="rId4" Type="http://schemas.openxmlformats.org/officeDocument/2006/relationships/slideLayout" Target="../slideLayouts/slideLayout389.xml"/><Relationship Id="rId9" Type="http://schemas.openxmlformats.org/officeDocument/2006/relationships/slideLayout" Target="../slideLayouts/slideLayout394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99.xml"/><Relationship Id="rId7" Type="http://schemas.openxmlformats.org/officeDocument/2006/relationships/slideLayout" Target="../slideLayouts/slideLayout403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8.xml"/><Relationship Id="rId1" Type="http://schemas.openxmlformats.org/officeDocument/2006/relationships/slideLayout" Target="../slideLayouts/slideLayout397.xml"/><Relationship Id="rId6" Type="http://schemas.openxmlformats.org/officeDocument/2006/relationships/slideLayout" Target="../slideLayouts/slideLayout402.xml"/><Relationship Id="rId11" Type="http://schemas.openxmlformats.org/officeDocument/2006/relationships/slideLayout" Target="../slideLayouts/slideLayout407.xml"/><Relationship Id="rId5" Type="http://schemas.openxmlformats.org/officeDocument/2006/relationships/slideLayout" Target="../slideLayouts/slideLayout401.xml"/><Relationship Id="rId10" Type="http://schemas.openxmlformats.org/officeDocument/2006/relationships/slideLayout" Target="../slideLayouts/slideLayout406.xml"/><Relationship Id="rId4" Type="http://schemas.openxmlformats.org/officeDocument/2006/relationships/slideLayout" Target="../slideLayouts/slideLayout400.xml"/><Relationship Id="rId9" Type="http://schemas.openxmlformats.org/officeDocument/2006/relationships/slideLayout" Target="../slideLayouts/slideLayout405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10.xml"/><Relationship Id="rId7" Type="http://schemas.openxmlformats.org/officeDocument/2006/relationships/slideLayout" Target="../slideLayouts/slideLayout414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9.xml"/><Relationship Id="rId1" Type="http://schemas.openxmlformats.org/officeDocument/2006/relationships/slideLayout" Target="../slideLayouts/slideLayout408.xml"/><Relationship Id="rId6" Type="http://schemas.openxmlformats.org/officeDocument/2006/relationships/slideLayout" Target="../slideLayouts/slideLayout413.xml"/><Relationship Id="rId11" Type="http://schemas.openxmlformats.org/officeDocument/2006/relationships/slideLayout" Target="../slideLayouts/slideLayout418.xml"/><Relationship Id="rId5" Type="http://schemas.openxmlformats.org/officeDocument/2006/relationships/slideLayout" Target="../slideLayouts/slideLayout412.xml"/><Relationship Id="rId10" Type="http://schemas.openxmlformats.org/officeDocument/2006/relationships/slideLayout" Target="../slideLayouts/slideLayout417.xml"/><Relationship Id="rId4" Type="http://schemas.openxmlformats.org/officeDocument/2006/relationships/slideLayout" Target="../slideLayouts/slideLayout411.xml"/><Relationship Id="rId9" Type="http://schemas.openxmlformats.org/officeDocument/2006/relationships/slideLayout" Target="../slideLayouts/slideLayout416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21.xml"/><Relationship Id="rId7" Type="http://schemas.openxmlformats.org/officeDocument/2006/relationships/slideLayout" Target="../slideLayouts/slideLayout425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20.xml"/><Relationship Id="rId1" Type="http://schemas.openxmlformats.org/officeDocument/2006/relationships/slideLayout" Target="../slideLayouts/slideLayout419.xml"/><Relationship Id="rId6" Type="http://schemas.openxmlformats.org/officeDocument/2006/relationships/slideLayout" Target="../slideLayouts/slideLayout424.xml"/><Relationship Id="rId11" Type="http://schemas.openxmlformats.org/officeDocument/2006/relationships/slideLayout" Target="../slideLayouts/slideLayout429.xml"/><Relationship Id="rId5" Type="http://schemas.openxmlformats.org/officeDocument/2006/relationships/slideLayout" Target="../slideLayouts/slideLayout423.xml"/><Relationship Id="rId10" Type="http://schemas.openxmlformats.org/officeDocument/2006/relationships/slideLayout" Target="../slideLayouts/slideLayout428.xml"/><Relationship Id="rId4" Type="http://schemas.openxmlformats.org/officeDocument/2006/relationships/slideLayout" Target="../slideLayouts/slideLayout422.xml"/><Relationship Id="rId9" Type="http://schemas.openxmlformats.org/officeDocument/2006/relationships/slideLayout" Target="../slideLayouts/slideLayout427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32.xml"/><Relationship Id="rId7" Type="http://schemas.openxmlformats.org/officeDocument/2006/relationships/slideLayout" Target="../slideLayouts/slideLayout436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31.xml"/><Relationship Id="rId1" Type="http://schemas.openxmlformats.org/officeDocument/2006/relationships/slideLayout" Target="../slideLayouts/slideLayout430.xml"/><Relationship Id="rId6" Type="http://schemas.openxmlformats.org/officeDocument/2006/relationships/slideLayout" Target="../slideLayouts/slideLayout435.xml"/><Relationship Id="rId11" Type="http://schemas.openxmlformats.org/officeDocument/2006/relationships/slideLayout" Target="../slideLayouts/slideLayout440.xml"/><Relationship Id="rId5" Type="http://schemas.openxmlformats.org/officeDocument/2006/relationships/slideLayout" Target="../slideLayouts/slideLayout434.xml"/><Relationship Id="rId10" Type="http://schemas.openxmlformats.org/officeDocument/2006/relationships/slideLayout" Target="../slideLayouts/slideLayout439.xml"/><Relationship Id="rId4" Type="http://schemas.openxmlformats.org/officeDocument/2006/relationships/slideLayout" Target="../slideLayouts/slideLayout433.xml"/><Relationship Id="rId9" Type="http://schemas.openxmlformats.org/officeDocument/2006/relationships/slideLayout" Target="../slideLayouts/slideLayout438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43.xml"/><Relationship Id="rId7" Type="http://schemas.openxmlformats.org/officeDocument/2006/relationships/slideLayout" Target="../slideLayouts/slideLayout447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42.xml"/><Relationship Id="rId1" Type="http://schemas.openxmlformats.org/officeDocument/2006/relationships/slideLayout" Target="../slideLayouts/slideLayout441.xml"/><Relationship Id="rId6" Type="http://schemas.openxmlformats.org/officeDocument/2006/relationships/slideLayout" Target="../slideLayouts/slideLayout446.xml"/><Relationship Id="rId11" Type="http://schemas.openxmlformats.org/officeDocument/2006/relationships/slideLayout" Target="../slideLayouts/slideLayout451.xml"/><Relationship Id="rId5" Type="http://schemas.openxmlformats.org/officeDocument/2006/relationships/slideLayout" Target="../slideLayouts/slideLayout445.xml"/><Relationship Id="rId10" Type="http://schemas.openxmlformats.org/officeDocument/2006/relationships/slideLayout" Target="../slideLayouts/slideLayout450.xml"/><Relationship Id="rId4" Type="http://schemas.openxmlformats.org/officeDocument/2006/relationships/slideLayout" Target="../slideLayouts/slideLayout444.xml"/><Relationship Id="rId9" Type="http://schemas.openxmlformats.org/officeDocument/2006/relationships/slideLayout" Target="../slideLayouts/slideLayout449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54.xml"/><Relationship Id="rId7" Type="http://schemas.openxmlformats.org/officeDocument/2006/relationships/slideLayout" Target="../slideLayouts/slideLayout458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53.xml"/><Relationship Id="rId1" Type="http://schemas.openxmlformats.org/officeDocument/2006/relationships/slideLayout" Target="../slideLayouts/slideLayout452.xml"/><Relationship Id="rId6" Type="http://schemas.openxmlformats.org/officeDocument/2006/relationships/slideLayout" Target="../slideLayouts/slideLayout457.xml"/><Relationship Id="rId11" Type="http://schemas.openxmlformats.org/officeDocument/2006/relationships/slideLayout" Target="../slideLayouts/slideLayout462.xml"/><Relationship Id="rId5" Type="http://schemas.openxmlformats.org/officeDocument/2006/relationships/slideLayout" Target="../slideLayouts/slideLayout456.xml"/><Relationship Id="rId10" Type="http://schemas.openxmlformats.org/officeDocument/2006/relationships/slideLayout" Target="../slideLayouts/slideLayout461.xml"/><Relationship Id="rId4" Type="http://schemas.openxmlformats.org/officeDocument/2006/relationships/slideLayout" Target="../slideLayouts/slideLayout455.xml"/><Relationship Id="rId9" Type="http://schemas.openxmlformats.org/officeDocument/2006/relationships/slideLayout" Target="../slideLayouts/slideLayout460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65.xml"/><Relationship Id="rId7" Type="http://schemas.openxmlformats.org/officeDocument/2006/relationships/slideLayout" Target="../slideLayouts/slideLayout469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64.xml"/><Relationship Id="rId1" Type="http://schemas.openxmlformats.org/officeDocument/2006/relationships/slideLayout" Target="../slideLayouts/slideLayout463.xml"/><Relationship Id="rId6" Type="http://schemas.openxmlformats.org/officeDocument/2006/relationships/slideLayout" Target="../slideLayouts/slideLayout468.xml"/><Relationship Id="rId11" Type="http://schemas.openxmlformats.org/officeDocument/2006/relationships/slideLayout" Target="../slideLayouts/slideLayout473.xml"/><Relationship Id="rId5" Type="http://schemas.openxmlformats.org/officeDocument/2006/relationships/slideLayout" Target="../slideLayouts/slideLayout467.xml"/><Relationship Id="rId10" Type="http://schemas.openxmlformats.org/officeDocument/2006/relationships/slideLayout" Target="../slideLayouts/slideLayout472.xml"/><Relationship Id="rId4" Type="http://schemas.openxmlformats.org/officeDocument/2006/relationships/slideLayout" Target="../slideLayouts/slideLayout466.xml"/><Relationship Id="rId9" Type="http://schemas.openxmlformats.org/officeDocument/2006/relationships/slideLayout" Target="../slideLayouts/slideLayout471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6.xml"/><Relationship Id="rId7" Type="http://schemas.openxmlformats.org/officeDocument/2006/relationships/slideLayout" Target="../slideLayouts/slideLayout480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75.xml"/><Relationship Id="rId1" Type="http://schemas.openxmlformats.org/officeDocument/2006/relationships/slideLayout" Target="../slideLayouts/slideLayout474.xml"/><Relationship Id="rId6" Type="http://schemas.openxmlformats.org/officeDocument/2006/relationships/slideLayout" Target="../slideLayouts/slideLayout479.xml"/><Relationship Id="rId11" Type="http://schemas.openxmlformats.org/officeDocument/2006/relationships/slideLayout" Target="../slideLayouts/slideLayout484.xml"/><Relationship Id="rId5" Type="http://schemas.openxmlformats.org/officeDocument/2006/relationships/slideLayout" Target="../slideLayouts/slideLayout478.xml"/><Relationship Id="rId10" Type="http://schemas.openxmlformats.org/officeDocument/2006/relationships/slideLayout" Target="../slideLayouts/slideLayout483.xml"/><Relationship Id="rId4" Type="http://schemas.openxmlformats.org/officeDocument/2006/relationships/slideLayout" Target="../slideLayouts/slideLayout477.xml"/><Relationship Id="rId9" Type="http://schemas.openxmlformats.org/officeDocument/2006/relationships/slideLayout" Target="../slideLayouts/slideLayout482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87.xml"/><Relationship Id="rId7" Type="http://schemas.openxmlformats.org/officeDocument/2006/relationships/slideLayout" Target="../slideLayouts/slideLayout491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486.xml"/><Relationship Id="rId1" Type="http://schemas.openxmlformats.org/officeDocument/2006/relationships/slideLayout" Target="../slideLayouts/slideLayout485.xml"/><Relationship Id="rId6" Type="http://schemas.openxmlformats.org/officeDocument/2006/relationships/slideLayout" Target="../slideLayouts/slideLayout490.xml"/><Relationship Id="rId11" Type="http://schemas.openxmlformats.org/officeDocument/2006/relationships/slideLayout" Target="../slideLayouts/slideLayout495.xml"/><Relationship Id="rId5" Type="http://schemas.openxmlformats.org/officeDocument/2006/relationships/slideLayout" Target="../slideLayouts/slideLayout489.xml"/><Relationship Id="rId10" Type="http://schemas.openxmlformats.org/officeDocument/2006/relationships/slideLayout" Target="../slideLayouts/slideLayout494.xml"/><Relationship Id="rId4" Type="http://schemas.openxmlformats.org/officeDocument/2006/relationships/slideLayout" Target="../slideLayouts/slideLayout488.xml"/><Relationship Id="rId9" Type="http://schemas.openxmlformats.org/officeDocument/2006/relationships/slideLayout" Target="../slideLayouts/slideLayout493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98.xml"/><Relationship Id="rId7" Type="http://schemas.openxmlformats.org/officeDocument/2006/relationships/slideLayout" Target="../slideLayouts/slideLayout502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497.xml"/><Relationship Id="rId1" Type="http://schemas.openxmlformats.org/officeDocument/2006/relationships/slideLayout" Target="../slideLayouts/slideLayout496.xml"/><Relationship Id="rId6" Type="http://schemas.openxmlformats.org/officeDocument/2006/relationships/slideLayout" Target="../slideLayouts/slideLayout501.xml"/><Relationship Id="rId11" Type="http://schemas.openxmlformats.org/officeDocument/2006/relationships/slideLayout" Target="../slideLayouts/slideLayout506.xml"/><Relationship Id="rId5" Type="http://schemas.openxmlformats.org/officeDocument/2006/relationships/slideLayout" Target="../slideLayouts/slideLayout500.xml"/><Relationship Id="rId10" Type="http://schemas.openxmlformats.org/officeDocument/2006/relationships/slideLayout" Target="../slideLayouts/slideLayout505.xml"/><Relationship Id="rId4" Type="http://schemas.openxmlformats.org/officeDocument/2006/relationships/slideLayout" Target="../slideLayouts/slideLayout499.xml"/><Relationship Id="rId9" Type="http://schemas.openxmlformats.org/officeDocument/2006/relationships/slideLayout" Target="../slideLayouts/slideLayout504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09.xml"/><Relationship Id="rId7" Type="http://schemas.openxmlformats.org/officeDocument/2006/relationships/slideLayout" Target="../slideLayouts/slideLayout513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08.xml"/><Relationship Id="rId1" Type="http://schemas.openxmlformats.org/officeDocument/2006/relationships/slideLayout" Target="../slideLayouts/slideLayout507.xml"/><Relationship Id="rId6" Type="http://schemas.openxmlformats.org/officeDocument/2006/relationships/slideLayout" Target="../slideLayouts/slideLayout512.xml"/><Relationship Id="rId11" Type="http://schemas.openxmlformats.org/officeDocument/2006/relationships/slideLayout" Target="../slideLayouts/slideLayout517.xml"/><Relationship Id="rId5" Type="http://schemas.openxmlformats.org/officeDocument/2006/relationships/slideLayout" Target="../slideLayouts/slideLayout511.xml"/><Relationship Id="rId10" Type="http://schemas.openxmlformats.org/officeDocument/2006/relationships/slideLayout" Target="../slideLayouts/slideLayout516.xml"/><Relationship Id="rId4" Type="http://schemas.openxmlformats.org/officeDocument/2006/relationships/slideLayout" Target="../slideLayouts/slideLayout510.xml"/><Relationship Id="rId9" Type="http://schemas.openxmlformats.org/officeDocument/2006/relationships/slideLayout" Target="../slideLayouts/slideLayout515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20.xml"/><Relationship Id="rId7" Type="http://schemas.openxmlformats.org/officeDocument/2006/relationships/slideLayout" Target="../slideLayouts/slideLayout524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19.xml"/><Relationship Id="rId1" Type="http://schemas.openxmlformats.org/officeDocument/2006/relationships/slideLayout" Target="../slideLayouts/slideLayout518.xml"/><Relationship Id="rId6" Type="http://schemas.openxmlformats.org/officeDocument/2006/relationships/slideLayout" Target="../slideLayouts/slideLayout523.xml"/><Relationship Id="rId11" Type="http://schemas.openxmlformats.org/officeDocument/2006/relationships/slideLayout" Target="../slideLayouts/slideLayout528.xml"/><Relationship Id="rId5" Type="http://schemas.openxmlformats.org/officeDocument/2006/relationships/slideLayout" Target="../slideLayouts/slideLayout522.xml"/><Relationship Id="rId10" Type="http://schemas.openxmlformats.org/officeDocument/2006/relationships/slideLayout" Target="../slideLayouts/slideLayout527.xml"/><Relationship Id="rId4" Type="http://schemas.openxmlformats.org/officeDocument/2006/relationships/slideLayout" Target="../slideLayouts/slideLayout521.xml"/><Relationship Id="rId9" Type="http://schemas.openxmlformats.org/officeDocument/2006/relationships/slideLayout" Target="../slideLayouts/slideLayout526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31.xml"/><Relationship Id="rId7" Type="http://schemas.openxmlformats.org/officeDocument/2006/relationships/slideLayout" Target="../slideLayouts/slideLayout535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30.xml"/><Relationship Id="rId1" Type="http://schemas.openxmlformats.org/officeDocument/2006/relationships/slideLayout" Target="../slideLayouts/slideLayout529.xml"/><Relationship Id="rId6" Type="http://schemas.openxmlformats.org/officeDocument/2006/relationships/slideLayout" Target="../slideLayouts/slideLayout534.xml"/><Relationship Id="rId11" Type="http://schemas.openxmlformats.org/officeDocument/2006/relationships/slideLayout" Target="../slideLayouts/slideLayout539.xml"/><Relationship Id="rId5" Type="http://schemas.openxmlformats.org/officeDocument/2006/relationships/slideLayout" Target="../slideLayouts/slideLayout533.xml"/><Relationship Id="rId10" Type="http://schemas.openxmlformats.org/officeDocument/2006/relationships/slideLayout" Target="../slideLayouts/slideLayout538.xml"/><Relationship Id="rId4" Type="http://schemas.openxmlformats.org/officeDocument/2006/relationships/slideLayout" Target="../slideLayouts/slideLayout532.xml"/><Relationship Id="rId9" Type="http://schemas.openxmlformats.org/officeDocument/2006/relationships/slideLayout" Target="../slideLayouts/slideLayout537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42.xml"/><Relationship Id="rId7" Type="http://schemas.openxmlformats.org/officeDocument/2006/relationships/slideLayout" Target="../slideLayouts/slideLayout546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41.xml"/><Relationship Id="rId1" Type="http://schemas.openxmlformats.org/officeDocument/2006/relationships/slideLayout" Target="../slideLayouts/slideLayout540.xml"/><Relationship Id="rId6" Type="http://schemas.openxmlformats.org/officeDocument/2006/relationships/slideLayout" Target="../slideLayouts/slideLayout545.xml"/><Relationship Id="rId11" Type="http://schemas.openxmlformats.org/officeDocument/2006/relationships/slideLayout" Target="../slideLayouts/slideLayout550.xml"/><Relationship Id="rId5" Type="http://schemas.openxmlformats.org/officeDocument/2006/relationships/slideLayout" Target="../slideLayouts/slideLayout544.xml"/><Relationship Id="rId10" Type="http://schemas.openxmlformats.org/officeDocument/2006/relationships/slideLayout" Target="../slideLayouts/slideLayout549.xml"/><Relationship Id="rId4" Type="http://schemas.openxmlformats.org/officeDocument/2006/relationships/slideLayout" Target="../slideLayouts/slideLayout543.xml"/><Relationship Id="rId9" Type="http://schemas.openxmlformats.org/officeDocument/2006/relationships/slideLayout" Target="../slideLayouts/slideLayout548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53.xml"/><Relationship Id="rId7" Type="http://schemas.openxmlformats.org/officeDocument/2006/relationships/slideLayout" Target="../slideLayouts/slideLayout557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52.xml"/><Relationship Id="rId1" Type="http://schemas.openxmlformats.org/officeDocument/2006/relationships/slideLayout" Target="../slideLayouts/slideLayout551.xml"/><Relationship Id="rId6" Type="http://schemas.openxmlformats.org/officeDocument/2006/relationships/slideLayout" Target="../slideLayouts/slideLayout556.xml"/><Relationship Id="rId11" Type="http://schemas.openxmlformats.org/officeDocument/2006/relationships/slideLayout" Target="../slideLayouts/slideLayout561.xml"/><Relationship Id="rId5" Type="http://schemas.openxmlformats.org/officeDocument/2006/relationships/slideLayout" Target="../slideLayouts/slideLayout555.xml"/><Relationship Id="rId10" Type="http://schemas.openxmlformats.org/officeDocument/2006/relationships/slideLayout" Target="../slideLayouts/slideLayout560.xml"/><Relationship Id="rId4" Type="http://schemas.openxmlformats.org/officeDocument/2006/relationships/slideLayout" Target="../slideLayouts/slideLayout554.xml"/><Relationship Id="rId9" Type="http://schemas.openxmlformats.org/officeDocument/2006/relationships/slideLayout" Target="../slideLayouts/slideLayout559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64.xml"/><Relationship Id="rId7" Type="http://schemas.openxmlformats.org/officeDocument/2006/relationships/slideLayout" Target="../slideLayouts/slideLayout568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63.xml"/><Relationship Id="rId1" Type="http://schemas.openxmlformats.org/officeDocument/2006/relationships/slideLayout" Target="../slideLayouts/slideLayout562.xml"/><Relationship Id="rId6" Type="http://schemas.openxmlformats.org/officeDocument/2006/relationships/slideLayout" Target="../slideLayouts/slideLayout567.xml"/><Relationship Id="rId11" Type="http://schemas.openxmlformats.org/officeDocument/2006/relationships/slideLayout" Target="../slideLayouts/slideLayout572.xml"/><Relationship Id="rId5" Type="http://schemas.openxmlformats.org/officeDocument/2006/relationships/slideLayout" Target="../slideLayouts/slideLayout566.xml"/><Relationship Id="rId10" Type="http://schemas.openxmlformats.org/officeDocument/2006/relationships/slideLayout" Target="../slideLayouts/slideLayout571.xml"/><Relationship Id="rId4" Type="http://schemas.openxmlformats.org/officeDocument/2006/relationships/slideLayout" Target="../slideLayouts/slideLayout565.xml"/><Relationship Id="rId9" Type="http://schemas.openxmlformats.org/officeDocument/2006/relationships/slideLayout" Target="../slideLayouts/slideLayout570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75.xml"/><Relationship Id="rId7" Type="http://schemas.openxmlformats.org/officeDocument/2006/relationships/slideLayout" Target="../slideLayouts/slideLayout579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74.xml"/><Relationship Id="rId1" Type="http://schemas.openxmlformats.org/officeDocument/2006/relationships/slideLayout" Target="../slideLayouts/slideLayout573.xml"/><Relationship Id="rId6" Type="http://schemas.openxmlformats.org/officeDocument/2006/relationships/slideLayout" Target="../slideLayouts/slideLayout578.xml"/><Relationship Id="rId11" Type="http://schemas.openxmlformats.org/officeDocument/2006/relationships/slideLayout" Target="../slideLayouts/slideLayout583.xml"/><Relationship Id="rId5" Type="http://schemas.openxmlformats.org/officeDocument/2006/relationships/slideLayout" Target="../slideLayouts/slideLayout577.xml"/><Relationship Id="rId10" Type="http://schemas.openxmlformats.org/officeDocument/2006/relationships/slideLayout" Target="../slideLayouts/slideLayout582.xml"/><Relationship Id="rId4" Type="http://schemas.openxmlformats.org/officeDocument/2006/relationships/slideLayout" Target="../slideLayouts/slideLayout576.xml"/><Relationship Id="rId9" Type="http://schemas.openxmlformats.org/officeDocument/2006/relationships/slideLayout" Target="../slideLayouts/slideLayout581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6.xml"/><Relationship Id="rId7" Type="http://schemas.openxmlformats.org/officeDocument/2006/relationships/slideLayout" Target="../slideLayouts/slideLayout590.xml"/><Relationship Id="rId12" Type="http://schemas.openxmlformats.org/officeDocument/2006/relationships/theme" Target="../theme/theme54.xml"/><Relationship Id="rId2" Type="http://schemas.openxmlformats.org/officeDocument/2006/relationships/slideLayout" Target="../slideLayouts/slideLayout585.xml"/><Relationship Id="rId1" Type="http://schemas.openxmlformats.org/officeDocument/2006/relationships/slideLayout" Target="../slideLayouts/slideLayout584.xml"/><Relationship Id="rId6" Type="http://schemas.openxmlformats.org/officeDocument/2006/relationships/slideLayout" Target="../slideLayouts/slideLayout589.xml"/><Relationship Id="rId11" Type="http://schemas.openxmlformats.org/officeDocument/2006/relationships/slideLayout" Target="../slideLayouts/slideLayout594.xml"/><Relationship Id="rId5" Type="http://schemas.openxmlformats.org/officeDocument/2006/relationships/slideLayout" Target="../slideLayouts/slideLayout588.xml"/><Relationship Id="rId10" Type="http://schemas.openxmlformats.org/officeDocument/2006/relationships/slideLayout" Target="../slideLayouts/slideLayout593.xml"/><Relationship Id="rId4" Type="http://schemas.openxmlformats.org/officeDocument/2006/relationships/slideLayout" Target="../slideLayouts/slideLayout587.xml"/><Relationship Id="rId9" Type="http://schemas.openxmlformats.org/officeDocument/2006/relationships/slideLayout" Target="../slideLayouts/slideLayout592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7.xml"/><Relationship Id="rId7" Type="http://schemas.openxmlformats.org/officeDocument/2006/relationships/slideLayout" Target="../slideLayouts/slideLayout601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596.xml"/><Relationship Id="rId1" Type="http://schemas.openxmlformats.org/officeDocument/2006/relationships/slideLayout" Target="../slideLayouts/slideLayout595.xml"/><Relationship Id="rId6" Type="http://schemas.openxmlformats.org/officeDocument/2006/relationships/slideLayout" Target="../slideLayouts/slideLayout600.xml"/><Relationship Id="rId11" Type="http://schemas.openxmlformats.org/officeDocument/2006/relationships/slideLayout" Target="../slideLayouts/slideLayout605.xml"/><Relationship Id="rId5" Type="http://schemas.openxmlformats.org/officeDocument/2006/relationships/slideLayout" Target="../slideLayouts/slideLayout599.xml"/><Relationship Id="rId10" Type="http://schemas.openxmlformats.org/officeDocument/2006/relationships/slideLayout" Target="../slideLayouts/slideLayout604.xml"/><Relationship Id="rId4" Type="http://schemas.openxmlformats.org/officeDocument/2006/relationships/slideLayout" Target="../slideLayouts/slideLayout598.xml"/><Relationship Id="rId9" Type="http://schemas.openxmlformats.org/officeDocument/2006/relationships/slideLayout" Target="../slideLayouts/slideLayout603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08.xml"/><Relationship Id="rId7" Type="http://schemas.openxmlformats.org/officeDocument/2006/relationships/slideLayout" Target="../slideLayouts/slideLayout612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607.xml"/><Relationship Id="rId1" Type="http://schemas.openxmlformats.org/officeDocument/2006/relationships/slideLayout" Target="../slideLayouts/slideLayout606.xml"/><Relationship Id="rId6" Type="http://schemas.openxmlformats.org/officeDocument/2006/relationships/slideLayout" Target="../slideLayouts/slideLayout611.xml"/><Relationship Id="rId11" Type="http://schemas.openxmlformats.org/officeDocument/2006/relationships/slideLayout" Target="../slideLayouts/slideLayout616.xml"/><Relationship Id="rId5" Type="http://schemas.openxmlformats.org/officeDocument/2006/relationships/slideLayout" Target="../slideLayouts/slideLayout610.xml"/><Relationship Id="rId10" Type="http://schemas.openxmlformats.org/officeDocument/2006/relationships/slideLayout" Target="../slideLayouts/slideLayout615.xml"/><Relationship Id="rId4" Type="http://schemas.openxmlformats.org/officeDocument/2006/relationships/slideLayout" Target="../slideLayouts/slideLayout609.xml"/><Relationship Id="rId9" Type="http://schemas.openxmlformats.org/officeDocument/2006/relationships/slideLayout" Target="../slideLayouts/slideLayout614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19.xml"/><Relationship Id="rId7" Type="http://schemas.openxmlformats.org/officeDocument/2006/relationships/slideLayout" Target="../slideLayouts/slideLayout623.xml"/><Relationship Id="rId12" Type="http://schemas.openxmlformats.org/officeDocument/2006/relationships/theme" Target="../theme/theme57.xml"/><Relationship Id="rId2" Type="http://schemas.openxmlformats.org/officeDocument/2006/relationships/slideLayout" Target="../slideLayouts/slideLayout618.xml"/><Relationship Id="rId1" Type="http://schemas.openxmlformats.org/officeDocument/2006/relationships/slideLayout" Target="../slideLayouts/slideLayout617.xml"/><Relationship Id="rId6" Type="http://schemas.openxmlformats.org/officeDocument/2006/relationships/slideLayout" Target="../slideLayouts/slideLayout622.xml"/><Relationship Id="rId11" Type="http://schemas.openxmlformats.org/officeDocument/2006/relationships/slideLayout" Target="../slideLayouts/slideLayout627.xml"/><Relationship Id="rId5" Type="http://schemas.openxmlformats.org/officeDocument/2006/relationships/slideLayout" Target="../slideLayouts/slideLayout621.xml"/><Relationship Id="rId10" Type="http://schemas.openxmlformats.org/officeDocument/2006/relationships/slideLayout" Target="../slideLayouts/slideLayout626.xml"/><Relationship Id="rId4" Type="http://schemas.openxmlformats.org/officeDocument/2006/relationships/slideLayout" Target="../slideLayouts/slideLayout620.xml"/><Relationship Id="rId9" Type="http://schemas.openxmlformats.org/officeDocument/2006/relationships/slideLayout" Target="../slideLayouts/slideLayout625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30.xml"/><Relationship Id="rId7" Type="http://schemas.openxmlformats.org/officeDocument/2006/relationships/slideLayout" Target="../slideLayouts/slideLayout634.xml"/><Relationship Id="rId12" Type="http://schemas.openxmlformats.org/officeDocument/2006/relationships/theme" Target="../theme/theme58.xml"/><Relationship Id="rId2" Type="http://schemas.openxmlformats.org/officeDocument/2006/relationships/slideLayout" Target="../slideLayouts/slideLayout629.xml"/><Relationship Id="rId1" Type="http://schemas.openxmlformats.org/officeDocument/2006/relationships/slideLayout" Target="../slideLayouts/slideLayout628.xml"/><Relationship Id="rId6" Type="http://schemas.openxmlformats.org/officeDocument/2006/relationships/slideLayout" Target="../slideLayouts/slideLayout633.xml"/><Relationship Id="rId11" Type="http://schemas.openxmlformats.org/officeDocument/2006/relationships/slideLayout" Target="../slideLayouts/slideLayout638.xml"/><Relationship Id="rId5" Type="http://schemas.openxmlformats.org/officeDocument/2006/relationships/slideLayout" Target="../slideLayouts/slideLayout632.xml"/><Relationship Id="rId10" Type="http://schemas.openxmlformats.org/officeDocument/2006/relationships/slideLayout" Target="../slideLayouts/slideLayout637.xml"/><Relationship Id="rId4" Type="http://schemas.openxmlformats.org/officeDocument/2006/relationships/slideLayout" Target="../slideLayouts/slideLayout631.xml"/><Relationship Id="rId9" Type="http://schemas.openxmlformats.org/officeDocument/2006/relationships/slideLayout" Target="../slideLayouts/slideLayout636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41.xml"/><Relationship Id="rId7" Type="http://schemas.openxmlformats.org/officeDocument/2006/relationships/slideLayout" Target="../slideLayouts/slideLayout645.xml"/><Relationship Id="rId12" Type="http://schemas.openxmlformats.org/officeDocument/2006/relationships/theme" Target="../theme/theme59.xml"/><Relationship Id="rId2" Type="http://schemas.openxmlformats.org/officeDocument/2006/relationships/slideLayout" Target="../slideLayouts/slideLayout640.xml"/><Relationship Id="rId1" Type="http://schemas.openxmlformats.org/officeDocument/2006/relationships/slideLayout" Target="../slideLayouts/slideLayout639.xml"/><Relationship Id="rId6" Type="http://schemas.openxmlformats.org/officeDocument/2006/relationships/slideLayout" Target="../slideLayouts/slideLayout644.xml"/><Relationship Id="rId11" Type="http://schemas.openxmlformats.org/officeDocument/2006/relationships/slideLayout" Target="../slideLayouts/slideLayout649.xml"/><Relationship Id="rId5" Type="http://schemas.openxmlformats.org/officeDocument/2006/relationships/slideLayout" Target="../slideLayouts/slideLayout643.xml"/><Relationship Id="rId10" Type="http://schemas.openxmlformats.org/officeDocument/2006/relationships/slideLayout" Target="../slideLayouts/slideLayout648.xml"/><Relationship Id="rId4" Type="http://schemas.openxmlformats.org/officeDocument/2006/relationships/slideLayout" Target="../slideLayouts/slideLayout642.xml"/><Relationship Id="rId9" Type="http://schemas.openxmlformats.org/officeDocument/2006/relationships/slideLayout" Target="../slideLayouts/slideLayout647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52.xml"/><Relationship Id="rId7" Type="http://schemas.openxmlformats.org/officeDocument/2006/relationships/slideLayout" Target="../slideLayouts/slideLayout656.xml"/><Relationship Id="rId12" Type="http://schemas.openxmlformats.org/officeDocument/2006/relationships/theme" Target="../theme/theme60.xml"/><Relationship Id="rId2" Type="http://schemas.openxmlformats.org/officeDocument/2006/relationships/slideLayout" Target="../slideLayouts/slideLayout651.xml"/><Relationship Id="rId1" Type="http://schemas.openxmlformats.org/officeDocument/2006/relationships/slideLayout" Target="../slideLayouts/slideLayout650.xml"/><Relationship Id="rId6" Type="http://schemas.openxmlformats.org/officeDocument/2006/relationships/slideLayout" Target="../slideLayouts/slideLayout655.xml"/><Relationship Id="rId11" Type="http://schemas.openxmlformats.org/officeDocument/2006/relationships/slideLayout" Target="../slideLayouts/slideLayout660.xml"/><Relationship Id="rId5" Type="http://schemas.openxmlformats.org/officeDocument/2006/relationships/slideLayout" Target="../slideLayouts/slideLayout654.xml"/><Relationship Id="rId10" Type="http://schemas.openxmlformats.org/officeDocument/2006/relationships/slideLayout" Target="../slideLayouts/slideLayout659.xml"/><Relationship Id="rId4" Type="http://schemas.openxmlformats.org/officeDocument/2006/relationships/slideLayout" Target="../slideLayouts/slideLayout653.xml"/><Relationship Id="rId9" Type="http://schemas.openxmlformats.org/officeDocument/2006/relationships/slideLayout" Target="../slideLayouts/slideLayout658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63.xml"/><Relationship Id="rId7" Type="http://schemas.openxmlformats.org/officeDocument/2006/relationships/slideLayout" Target="../slideLayouts/slideLayout667.xml"/><Relationship Id="rId12" Type="http://schemas.openxmlformats.org/officeDocument/2006/relationships/theme" Target="../theme/theme61.xml"/><Relationship Id="rId2" Type="http://schemas.openxmlformats.org/officeDocument/2006/relationships/slideLayout" Target="../slideLayouts/slideLayout662.xml"/><Relationship Id="rId1" Type="http://schemas.openxmlformats.org/officeDocument/2006/relationships/slideLayout" Target="../slideLayouts/slideLayout661.xml"/><Relationship Id="rId6" Type="http://schemas.openxmlformats.org/officeDocument/2006/relationships/slideLayout" Target="../slideLayouts/slideLayout666.xml"/><Relationship Id="rId11" Type="http://schemas.openxmlformats.org/officeDocument/2006/relationships/slideLayout" Target="../slideLayouts/slideLayout671.xml"/><Relationship Id="rId5" Type="http://schemas.openxmlformats.org/officeDocument/2006/relationships/slideLayout" Target="../slideLayouts/slideLayout665.xml"/><Relationship Id="rId10" Type="http://schemas.openxmlformats.org/officeDocument/2006/relationships/slideLayout" Target="../slideLayouts/slideLayout670.xml"/><Relationship Id="rId4" Type="http://schemas.openxmlformats.org/officeDocument/2006/relationships/slideLayout" Target="../slideLayouts/slideLayout664.xml"/><Relationship Id="rId9" Type="http://schemas.openxmlformats.org/officeDocument/2006/relationships/slideLayout" Target="../slideLayouts/slideLayout669.xml"/></Relationships>
</file>

<file path=ppt/slideMasters/_rels/slideMaster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74.xml"/><Relationship Id="rId7" Type="http://schemas.openxmlformats.org/officeDocument/2006/relationships/slideLayout" Target="../slideLayouts/slideLayout678.xml"/><Relationship Id="rId12" Type="http://schemas.openxmlformats.org/officeDocument/2006/relationships/theme" Target="../theme/theme62.xml"/><Relationship Id="rId2" Type="http://schemas.openxmlformats.org/officeDocument/2006/relationships/slideLayout" Target="../slideLayouts/slideLayout673.xml"/><Relationship Id="rId1" Type="http://schemas.openxmlformats.org/officeDocument/2006/relationships/slideLayout" Target="../slideLayouts/slideLayout672.xml"/><Relationship Id="rId6" Type="http://schemas.openxmlformats.org/officeDocument/2006/relationships/slideLayout" Target="../slideLayouts/slideLayout677.xml"/><Relationship Id="rId11" Type="http://schemas.openxmlformats.org/officeDocument/2006/relationships/slideLayout" Target="../slideLayouts/slideLayout682.xml"/><Relationship Id="rId5" Type="http://schemas.openxmlformats.org/officeDocument/2006/relationships/slideLayout" Target="../slideLayouts/slideLayout676.xml"/><Relationship Id="rId10" Type="http://schemas.openxmlformats.org/officeDocument/2006/relationships/slideLayout" Target="../slideLayouts/slideLayout681.xml"/><Relationship Id="rId4" Type="http://schemas.openxmlformats.org/officeDocument/2006/relationships/slideLayout" Target="../slideLayouts/slideLayout675.xml"/><Relationship Id="rId9" Type="http://schemas.openxmlformats.org/officeDocument/2006/relationships/slideLayout" Target="../slideLayouts/slideLayout680.xml"/></Relationships>
</file>

<file path=ppt/slideMasters/_rels/slideMaster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85.xml"/><Relationship Id="rId7" Type="http://schemas.openxmlformats.org/officeDocument/2006/relationships/slideLayout" Target="../slideLayouts/slideLayout689.xml"/><Relationship Id="rId12" Type="http://schemas.openxmlformats.org/officeDocument/2006/relationships/theme" Target="../theme/theme63.xml"/><Relationship Id="rId2" Type="http://schemas.openxmlformats.org/officeDocument/2006/relationships/slideLayout" Target="../slideLayouts/slideLayout684.xml"/><Relationship Id="rId1" Type="http://schemas.openxmlformats.org/officeDocument/2006/relationships/slideLayout" Target="../slideLayouts/slideLayout683.xml"/><Relationship Id="rId6" Type="http://schemas.openxmlformats.org/officeDocument/2006/relationships/slideLayout" Target="../slideLayouts/slideLayout688.xml"/><Relationship Id="rId11" Type="http://schemas.openxmlformats.org/officeDocument/2006/relationships/slideLayout" Target="../slideLayouts/slideLayout693.xml"/><Relationship Id="rId5" Type="http://schemas.openxmlformats.org/officeDocument/2006/relationships/slideLayout" Target="../slideLayouts/slideLayout687.xml"/><Relationship Id="rId10" Type="http://schemas.openxmlformats.org/officeDocument/2006/relationships/slideLayout" Target="../slideLayouts/slideLayout692.xml"/><Relationship Id="rId4" Type="http://schemas.openxmlformats.org/officeDocument/2006/relationships/slideLayout" Target="../slideLayouts/slideLayout686.xml"/><Relationship Id="rId9" Type="http://schemas.openxmlformats.org/officeDocument/2006/relationships/slideLayout" Target="../slideLayouts/slideLayout691.xml"/></Relationships>
</file>

<file path=ppt/slideMasters/_rels/slideMaster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6.xml"/><Relationship Id="rId7" Type="http://schemas.openxmlformats.org/officeDocument/2006/relationships/slideLayout" Target="../slideLayouts/slideLayout700.xml"/><Relationship Id="rId12" Type="http://schemas.openxmlformats.org/officeDocument/2006/relationships/theme" Target="../theme/theme64.xml"/><Relationship Id="rId2" Type="http://schemas.openxmlformats.org/officeDocument/2006/relationships/slideLayout" Target="../slideLayouts/slideLayout695.xml"/><Relationship Id="rId1" Type="http://schemas.openxmlformats.org/officeDocument/2006/relationships/slideLayout" Target="../slideLayouts/slideLayout694.xml"/><Relationship Id="rId6" Type="http://schemas.openxmlformats.org/officeDocument/2006/relationships/slideLayout" Target="../slideLayouts/slideLayout699.xml"/><Relationship Id="rId11" Type="http://schemas.openxmlformats.org/officeDocument/2006/relationships/slideLayout" Target="../slideLayouts/slideLayout704.xml"/><Relationship Id="rId5" Type="http://schemas.openxmlformats.org/officeDocument/2006/relationships/slideLayout" Target="../slideLayouts/slideLayout698.xml"/><Relationship Id="rId10" Type="http://schemas.openxmlformats.org/officeDocument/2006/relationships/slideLayout" Target="../slideLayouts/slideLayout703.xml"/><Relationship Id="rId4" Type="http://schemas.openxmlformats.org/officeDocument/2006/relationships/slideLayout" Target="../slideLayouts/slideLayout697.xml"/><Relationship Id="rId9" Type="http://schemas.openxmlformats.org/officeDocument/2006/relationships/slideLayout" Target="../slideLayouts/slideLayout702.xml"/></Relationships>
</file>

<file path=ppt/slideMasters/_rels/slideMaster6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07.xml"/><Relationship Id="rId7" Type="http://schemas.openxmlformats.org/officeDocument/2006/relationships/slideLayout" Target="../slideLayouts/slideLayout711.xml"/><Relationship Id="rId12" Type="http://schemas.openxmlformats.org/officeDocument/2006/relationships/theme" Target="../theme/theme65.xml"/><Relationship Id="rId2" Type="http://schemas.openxmlformats.org/officeDocument/2006/relationships/slideLayout" Target="../slideLayouts/slideLayout706.xml"/><Relationship Id="rId1" Type="http://schemas.openxmlformats.org/officeDocument/2006/relationships/slideLayout" Target="../slideLayouts/slideLayout705.xml"/><Relationship Id="rId6" Type="http://schemas.openxmlformats.org/officeDocument/2006/relationships/slideLayout" Target="../slideLayouts/slideLayout710.xml"/><Relationship Id="rId11" Type="http://schemas.openxmlformats.org/officeDocument/2006/relationships/slideLayout" Target="../slideLayouts/slideLayout715.xml"/><Relationship Id="rId5" Type="http://schemas.openxmlformats.org/officeDocument/2006/relationships/slideLayout" Target="../slideLayouts/slideLayout709.xml"/><Relationship Id="rId10" Type="http://schemas.openxmlformats.org/officeDocument/2006/relationships/slideLayout" Target="../slideLayouts/slideLayout714.xml"/><Relationship Id="rId4" Type="http://schemas.openxmlformats.org/officeDocument/2006/relationships/slideLayout" Target="../slideLayouts/slideLayout708.xml"/><Relationship Id="rId9" Type="http://schemas.openxmlformats.org/officeDocument/2006/relationships/slideLayout" Target="../slideLayouts/slideLayout7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7" r:id="rId1"/>
    <p:sldLayoutId id="2147484358" r:id="rId2"/>
    <p:sldLayoutId id="2147484359" r:id="rId3"/>
    <p:sldLayoutId id="2147484360" r:id="rId4"/>
    <p:sldLayoutId id="2147484361" r:id="rId5"/>
    <p:sldLayoutId id="2147484362" r:id="rId6"/>
    <p:sldLayoutId id="2147484363" r:id="rId7"/>
    <p:sldLayoutId id="2147484364" r:id="rId8"/>
    <p:sldLayoutId id="2147484365" r:id="rId9"/>
    <p:sldLayoutId id="2147484366" r:id="rId10"/>
    <p:sldLayoutId id="21474843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9" r:id="rId1"/>
    <p:sldLayoutId id="2147484370" r:id="rId2"/>
    <p:sldLayoutId id="2147484371" r:id="rId3"/>
    <p:sldLayoutId id="2147484372" r:id="rId4"/>
    <p:sldLayoutId id="2147484373" r:id="rId5"/>
    <p:sldLayoutId id="2147484374" r:id="rId6"/>
    <p:sldLayoutId id="2147484375" r:id="rId7"/>
    <p:sldLayoutId id="2147484376" r:id="rId8"/>
    <p:sldLayoutId id="2147484377" r:id="rId9"/>
    <p:sldLayoutId id="2147484378" r:id="rId10"/>
    <p:sldLayoutId id="21474843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83" r:id="rId3"/>
    <p:sldLayoutId id="2147484384" r:id="rId4"/>
    <p:sldLayoutId id="2147484385" r:id="rId5"/>
    <p:sldLayoutId id="2147484386" r:id="rId6"/>
    <p:sldLayoutId id="2147484387" r:id="rId7"/>
    <p:sldLayoutId id="2147484388" r:id="rId8"/>
    <p:sldLayoutId id="2147484389" r:id="rId9"/>
    <p:sldLayoutId id="2147484390" r:id="rId10"/>
    <p:sldLayoutId id="21474843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3" r:id="rId1"/>
    <p:sldLayoutId id="2147484394" r:id="rId2"/>
    <p:sldLayoutId id="2147484395" r:id="rId3"/>
    <p:sldLayoutId id="2147484396" r:id="rId4"/>
    <p:sldLayoutId id="2147484397" r:id="rId5"/>
    <p:sldLayoutId id="2147484398" r:id="rId6"/>
    <p:sldLayoutId id="2147484399" r:id="rId7"/>
    <p:sldLayoutId id="2147484400" r:id="rId8"/>
    <p:sldLayoutId id="2147484401" r:id="rId9"/>
    <p:sldLayoutId id="2147484402" r:id="rId10"/>
    <p:sldLayoutId id="21474844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7" r:id="rId1"/>
    <p:sldLayoutId id="2147484418" r:id="rId2"/>
    <p:sldLayoutId id="2147484419" r:id="rId3"/>
    <p:sldLayoutId id="2147484420" r:id="rId4"/>
    <p:sldLayoutId id="2147484421" r:id="rId5"/>
    <p:sldLayoutId id="2147484422" r:id="rId6"/>
    <p:sldLayoutId id="2147484423" r:id="rId7"/>
    <p:sldLayoutId id="2147484424" r:id="rId8"/>
    <p:sldLayoutId id="2147484425" r:id="rId9"/>
    <p:sldLayoutId id="2147484426" r:id="rId10"/>
    <p:sldLayoutId id="21474844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9" r:id="rId1"/>
    <p:sldLayoutId id="2147484430" r:id="rId2"/>
    <p:sldLayoutId id="2147484431" r:id="rId3"/>
    <p:sldLayoutId id="2147484432" r:id="rId4"/>
    <p:sldLayoutId id="2147484433" r:id="rId5"/>
    <p:sldLayoutId id="2147484434" r:id="rId6"/>
    <p:sldLayoutId id="2147484435" r:id="rId7"/>
    <p:sldLayoutId id="2147484436" r:id="rId8"/>
    <p:sldLayoutId id="2147484437" r:id="rId9"/>
    <p:sldLayoutId id="2147484438" r:id="rId10"/>
    <p:sldLayoutId id="21474844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1" r:id="rId1"/>
    <p:sldLayoutId id="2147484442" r:id="rId2"/>
    <p:sldLayoutId id="2147484443" r:id="rId3"/>
    <p:sldLayoutId id="2147484444" r:id="rId4"/>
    <p:sldLayoutId id="2147484445" r:id="rId5"/>
    <p:sldLayoutId id="2147484446" r:id="rId6"/>
    <p:sldLayoutId id="2147484447" r:id="rId7"/>
    <p:sldLayoutId id="2147484448" r:id="rId8"/>
    <p:sldLayoutId id="2147484449" r:id="rId9"/>
    <p:sldLayoutId id="2147484450" r:id="rId10"/>
    <p:sldLayoutId id="21474844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3" r:id="rId1"/>
    <p:sldLayoutId id="2147484454" r:id="rId2"/>
    <p:sldLayoutId id="2147484455" r:id="rId3"/>
    <p:sldLayoutId id="2147484456" r:id="rId4"/>
    <p:sldLayoutId id="2147484457" r:id="rId5"/>
    <p:sldLayoutId id="2147484458" r:id="rId6"/>
    <p:sldLayoutId id="2147484459" r:id="rId7"/>
    <p:sldLayoutId id="2147484460" r:id="rId8"/>
    <p:sldLayoutId id="2147484461" r:id="rId9"/>
    <p:sldLayoutId id="2147484462" r:id="rId10"/>
    <p:sldLayoutId id="21474844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5" r:id="rId1"/>
    <p:sldLayoutId id="2147484466" r:id="rId2"/>
    <p:sldLayoutId id="2147484467" r:id="rId3"/>
    <p:sldLayoutId id="2147484468" r:id="rId4"/>
    <p:sldLayoutId id="2147484469" r:id="rId5"/>
    <p:sldLayoutId id="2147484470" r:id="rId6"/>
    <p:sldLayoutId id="2147484471" r:id="rId7"/>
    <p:sldLayoutId id="2147484472" r:id="rId8"/>
    <p:sldLayoutId id="2147484473" r:id="rId9"/>
    <p:sldLayoutId id="2147484474" r:id="rId10"/>
    <p:sldLayoutId id="21474844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7" r:id="rId1"/>
    <p:sldLayoutId id="2147484478" r:id="rId2"/>
    <p:sldLayoutId id="2147484479" r:id="rId3"/>
    <p:sldLayoutId id="2147484480" r:id="rId4"/>
    <p:sldLayoutId id="2147484481" r:id="rId5"/>
    <p:sldLayoutId id="2147484482" r:id="rId6"/>
    <p:sldLayoutId id="2147484483" r:id="rId7"/>
    <p:sldLayoutId id="2147484484" r:id="rId8"/>
    <p:sldLayoutId id="2147484485" r:id="rId9"/>
    <p:sldLayoutId id="2147484486" r:id="rId10"/>
    <p:sldLayoutId id="21474844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1"/>
          <a:stretch/>
        </p:blipFill>
        <p:spPr bwMode="auto">
          <a:xfrm>
            <a:off x="1259632" y="476672"/>
            <a:ext cx="6694110" cy="289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4005064"/>
            <a:ext cx="87129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Discuss: </a:t>
            </a:r>
          </a:p>
          <a:p>
            <a:endParaRPr lang="en-GB" sz="3200" dirty="0"/>
          </a:p>
          <a:p>
            <a:r>
              <a:rPr lang="en-GB" sz="3200" dirty="0" smtClean="0"/>
              <a:t>What information must we have to use the sine rule to calculate a missing length?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116085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1"/>
          <a:stretch/>
        </p:blipFill>
        <p:spPr bwMode="auto">
          <a:xfrm>
            <a:off x="1292385" y="476672"/>
            <a:ext cx="6694110" cy="289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4005064"/>
            <a:ext cx="8712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Two angle and one corresponding side</a:t>
            </a:r>
            <a:endParaRPr lang="en-GB" sz="3200" dirty="0">
              <a:solidFill>
                <a:srgbClr val="00000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5076056" y="1844824"/>
            <a:ext cx="504056" cy="49890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5796136" y="1273994"/>
            <a:ext cx="504056" cy="49890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6140899" y="1819905"/>
            <a:ext cx="504056" cy="49890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834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1"/>
          <a:stretch/>
        </p:blipFill>
        <p:spPr bwMode="auto">
          <a:xfrm>
            <a:off x="1259632" y="476672"/>
            <a:ext cx="6694110" cy="289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4005064"/>
            <a:ext cx="87129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0000"/>
                </a:solidFill>
              </a:rPr>
              <a:t>Discuss: </a:t>
            </a:r>
          </a:p>
          <a:p>
            <a:endParaRPr lang="en-GB" sz="3200" dirty="0">
              <a:solidFill>
                <a:srgbClr val="000000"/>
              </a:solidFill>
            </a:endParaRPr>
          </a:p>
          <a:p>
            <a:r>
              <a:rPr lang="en-GB" sz="3200" dirty="0" smtClean="0">
                <a:solidFill>
                  <a:srgbClr val="000000"/>
                </a:solidFill>
              </a:rPr>
              <a:t>What information must we have to use the sine rule to calculate a missing </a:t>
            </a:r>
            <a:r>
              <a:rPr lang="en-GB" sz="3200" dirty="0" smtClean="0">
                <a:solidFill>
                  <a:srgbClr val="000000"/>
                </a:solidFill>
              </a:rPr>
              <a:t>angle? </a:t>
            </a:r>
            <a:endParaRPr lang="en-GB" sz="3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512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1"/>
          <a:stretch/>
        </p:blipFill>
        <p:spPr bwMode="auto">
          <a:xfrm>
            <a:off x="1292385" y="476672"/>
            <a:ext cx="6694110" cy="289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2956" y="3984038"/>
            <a:ext cx="8712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Two </a:t>
            </a:r>
            <a:r>
              <a:rPr lang="en-GB" sz="3200" dirty="0" smtClean="0">
                <a:solidFill>
                  <a:srgbClr val="000000"/>
                </a:solidFill>
              </a:rPr>
              <a:t>sides </a:t>
            </a:r>
            <a:r>
              <a:rPr lang="en-GB" sz="3200" dirty="0" smtClean="0">
                <a:solidFill>
                  <a:srgbClr val="000000"/>
                </a:solidFill>
              </a:rPr>
              <a:t>and one corresponding </a:t>
            </a:r>
            <a:r>
              <a:rPr lang="en-GB" sz="3200" dirty="0" smtClean="0">
                <a:solidFill>
                  <a:srgbClr val="000000"/>
                </a:solidFill>
              </a:rPr>
              <a:t>angle</a:t>
            </a:r>
            <a:endParaRPr lang="en-GB" sz="3200" dirty="0">
              <a:solidFill>
                <a:srgbClr val="00000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4824028" y="1321003"/>
            <a:ext cx="504056" cy="49890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5796136" y="1273994"/>
            <a:ext cx="504056" cy="49890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6140899" y="1819905"/>
            <a:ext cx="504056" cy="49890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415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8"/>
          <a:stretch/>
        </p:blipFill>
        <p:spPr bwMode="auto">
          <a:xfrm>
            <a:off x="827584" y="260648"/>
            <a:ext cx="7488279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2946" y="3573016"/>
            <a:ext cx="87129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Discuss: </a:t>
            </a:r>
          </a:p>
          <a:p>
            <a:endParaRPr lang="en-GB" sz="3200" dirty="0"/>
          </a:p>
          <a:p>
            <a:r>
              <a:rPr lang="en-GB" sz="3200" dirty="0" smtClean="0"/>
              <a:t>What information must we have to use the cosine rule to calculate a missing length?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577657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8"/>
          <a:stretch/>
        </p:blipFill>
        <p:spPr bwMode="auto">
          <a:xfrm>
            <a:off x="827584" y="260648"/>
            <a:ext cx="7488279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2946" y="3717032"/>
            <a:ext cx="8712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Two sides and the angle between them</a:t>
            </a:r>
            <a:endParaRPr lang="en-GB" sz="3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899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8"/>
          <a:stretch/>
        </p:blipFill>
        <p:spPr bwMode="auto">
          <a:xfrm>
            <a:off x="827584" y="260648"/>
            <a:ext cx="7488279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2946" y="3573016"/>
            <a:ext cx="87129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0000"/>
                </a:solidFill>
              </a:rPr>
              <a:t>Discuss: </a:t>
            </a:r>
          </a:p>
          <a:p>
            <a:endParaRPr lang="en-GB" sz="3200" dirty="0">
              <a:solidFill>
                <a:srgbClr val="000000"/>
              </a:solidFill>
            </a:endParaRPr>
          </a:p>
          <a:p>
            <a:r>
              <a:rPr lang="en-GB" sz="3200" dirty="0" smtClean="0">
                <a:solidFill>
                  <a:srgbClr val="000000"/>
                </a:solidFill>
              </a:rPr>
              <a:t>What information must we have to use the cosine rule to calculate a missing </a:t>
            </a:r>
            <a:r>
              <a:rPr lang="en-GB" sz="3200" dirty="0" smtClean="0">
                <a:solidFill>
                  <a:srgbClr val="000000"/>
                </a:solidFill>
              </a:rPr>
              <a:t>angle? </a:t>
            </a:r>
            <a:endParaRPr lang="en-GB" sz="3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395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8"/>
          <a:stretch/>
        </p:blipFill>
        <p:spPr bwMode="auto">
          <a:xfrm>
            <a:off x="827584" y="260648"/>
            <a:ext cx="7488279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2946" y="3717032"/>
            <a:ext cx="87129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All three sides are needed to calculate a missing angle </a:t>
            </a:r>
            <a:endParaRPr lang="en-GB" sz="3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130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Sine or Cosine? 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363544"/>
            <a:ext cx="5400600" cy="4813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43241" y="2942016"/>
            <a:ext cx="144016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?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469788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Sine or Cosine? </a:t>
            </a:r>
            <a:endParaRPr lang="en-GB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988840"/>
            <a:ext cx="4872484" cy="4501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77"/>
          <a:stretch/>
        </p:blipFill>
        <p:spPr bwMode="auto">
          <a:xfrm>
            <a:off x="250111" y="1405526"/>
            <a:ext cx="8385133" cy="477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3619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Sine or Cosine? </a:t>
            </a:r>
            <a:endParaRPr lang="en-GB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556792"/>
            <a:ext cx="4320480" cy="4605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283968" y="5407409"/>
            <a:ext cx="144016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?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36902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Sine or Cosine? </a:t>
            </a:r>
            <a:endParaRPr lang="en-GB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060848"/>
            <a:ext cx="5382152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18" y="1568635"/>
            <a:ext cx="5940936" cy="492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4863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Sine or Cosine? </a:t>
            </a: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800272"/>
            <a:ext cx="4703298" cy="400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0904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Find all the missing lengths within this 10 x 10 square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844824"/>
            <a:ext cx="572135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9152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4664"/>
            <a:ext cx="6696744" cy="5809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5272774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8.xml><?xml version="1.0" encoding="utf-8"?>
<a:theme xmlns:a="http://schemas.openxmlformats.org/drawingml/2006/main" name="1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9.xml><?xml version="1.0" encoding="utf-8"?>
<a:theme xmlns:a="http://schemas.openxmlformats.org/drawingml/2006/main" name="2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0.xml><?xml version="1.0" encoding="utf-8"?>
<a:theme xmlns:a="http://schemas.openxmlformats.org/drawingml/2006/main" name="2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1.xml><?xml version="1.0" encoding="utf-8"?>
<a:theme xmlns:a="http://schemas.openxmlformats.org/drawingml/2006/main" name="7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2.xml><?xml version="1.0" encoding="utf-8"?>
<a:theme xmlns:a="http://schemas.openxmlformats.org/drawingml/2006/main" name="2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3.xml><?xml version="1.0" encoding="utf-8"?>
<a:theme xmlns:a="http://schemas.openxmlformats.org/drawingml/2006/main" name="2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4.xml><?xml version="1.0" encoding="utf-8"?>
<a:theme xmlns:a="http://schemas.openxmlformats.org/drawingml/2006/main" name="2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5.xml><?xml version="1.0" encoding="utf-8"?>
<a:theme xmlns:a="http://schemas.openxmlformats.org/drawingml/2006/main" name="8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6.xml><?xml version="1.0" encoding="utf-8"?>
<a:theme xmlns:a="http://schemas.openxmlformats.org/drawingml/2006/main" name="2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7.xml><?xml version="1.0" encoding="utf-8"?>
<a:theme xmlns:a="http://schemas.openxmlformats.org/drawingml/2006/main" name="2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8.xml><?xml version="1.0" encoding="utf-8"?>
<a:theme xmlns:a="http://schemas.openxmlformats.org/drawingml/2006/main" name="2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9.xml><?xml version="1.0" encoding="utf-8"?>
<a:theme xmlns:a="http://schemas.openxmlformats.org/drawingml/2006/main" name="9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0.xml><?xml version="1.0" encoding="utf-8"?>
<a:theme xmlns:a="http://schemas.openxmlformats.org/drawingml/2006/main" name="3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1.xml><?xml version="1.0" encoding="utf-8"?>
<a:theme xmlns:a="http://schemas.openxmlformats.org/drawingml/2006/main" name="2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2.xml><?xml version="1.0" encoding="utf-8"?>
<a:theme xmlns:a="http://schemas.openxmlformats.org/drawingml/2006/main" name="2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3.xml><?xml version="1.0" encoding="utf-8"?>
<a:theme xmlns:a="http://schemas.openxmlformats.org/drawingml/2006/main" name="3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4.xml><?xml version="1.0" encoding="utf-8"?>
<a:theme xmlns:a="http://schemas.openxmlformats.org/drawingml/2006/main" name="10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5.xml><?xml version="1.0" encoding="utf-8"?>
<a:theme xmlns:a="http://schemas.openxmlformats.org/drawingml/2006/main" name="3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6.xml><?xml version="1.0" encoding="utf-8"?>
<a:theme xmlns:a="http://schemas.openxmlformats.org/drawingml/2006/main" name="3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7.xml><?xml version="1.0" encoding="utf-8"?>
<a:theme xmlns:a="http://schemas.openxmlformats.org/drawingml/2006/main" name="3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8.xml><?xml version="1.0" encoding="utf-8"?>
<a:theme xmlns:a="http://schemas.openxmlformats.org/drawingml/2006/main" name="1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9.xml><?xml version="1.0" encoding="utf-8"?>
<a:theme xmlns:a="http://schemas.openxmlformats.org/drawingml/2006/main" name="3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0.xml><?xml version="1.0" encoding="utf-8"?>
<a:theme xmlns:a="http://schemas.openxmlformats.org/drawingml/2006/main" name="3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1.xml><?xml version="1.0" encoding="utf-8"?>
<a:theme xmlns:a="http://schemas.openxmlformats.org/drawingml/2006/main" name="3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2.xml><?xml version="1.0" encoding="utf-8"?>
<a:theme xmlns:a="http://schemas.openxmlformats.org/drawingml/2006/main" name="1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3.xml><?xml version="1.0" encoding="utf-8"?>
<a:theme xmlns:a="http://schemas.openxmlformats.org/drawingml/2006/main" name="4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4.xml><?xml version="1.0" encoding="utf-8"?>
<a:theme xmlns:a="http://schemas.openxmlformats.org/drawingml/2006/main" name="3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5.xml><?xml version="1.0" encoding="utf-8"?>
<a:theme xmlns:a="http://schemas.openxmlformats.org/drawingml/2006/main" name="3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6.xml><?xml version="1.0" encoding="utf-8"?>
<a:theme xmlns:a="http://schemas.openxmlformats.org/drawingml/2006/main" name="3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7.xml><?xml version="1.0" encoding="utf-8"?>
<a:theme xmlns:a="http://schemas.openxmlformats.org/drawingml/2006/main" name="1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8.xml><?xml version="1.0" encoding="utf-8"?>
<a:theme xmlns:a="http://schemas.openxmlformats.org/drawingml/2006/main" name="4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9.xml><?xml version="1.0" encoding="utf-8"?>
<a:theme xmlns:a="http://schemas.openxmlformats.org/drawingml/2006/main" name="4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0.xml><?xml version="1.0" encoding="utf-8"?>
<a:theme xmlns:a="http://schemas.openxmlformats.org/drawingml/2006/main" name="4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1.xml><?xml version="1.0" encoding="utf-8"?>
<a:theme xmlns:a="http://schemas.openxmlformats.org/drawingml/2006/main" name="1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2.xml><?xml version="1.0" encoding="utf-8"?>
<a:theme xmlns:a="http://schemas.openxmlformats.org/drawingml/2006/main" name="4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3.xml><?xml version="1.0" encoding="utf-8"?>
<a:theme xmlns:a="http://schemas.openxmlformats.org/drawingml/2006/main" name="4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4.xml><?xml version="1.0" encoding="utf-8"?>
<a:theme xmlns:a="http://schemas.openxmlformats.org/drawingml/2006/main" name="4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5.xml><?xml version="1.0" encoding="utf-8"?>
<a:theme xmlns:a="http://schemas.openxmlformats.org/drawingml/2006/main" name="1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2212</TotalTime>
  <Words>140</Words>
  <Application>Microsoft Office PowerPoint</Application>
  <PresentationFormat>On-screen Show (4:3)</PresentationFormat>
  <Paragraphs>26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65</vt:i4>
      </vt:variant>
      <vt:variant>
        <vt:lpstr>Slide Titles</vt:lpstr>
      </vt:variant>
      <vt:variant>
        <vt:i4>15</vt:i4>
      </vt:variant>
    </vt:vector>
  </HeadingPairs>
  <TitlesOfParts>
    <vt:vector size="80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2_Archway</vt:lpstr>
      <vt:lpstr>19_ArchwayMaster</vt:lpstr>
      <vt:lpstr>20_ArchwayMaster</vt:lpstr>
      <vt:lpstr>21_ArchwayMaster</vt:lpstr>
      <vt:lpstr>7_Archway PPT</vt:lpstr>
      <vt:lpstr>22_ArchwayMaster</vt:lpstr>
      <vt:lpstr>23_ArchwayMaster</vt:lpstr>
      <vt:lpstr>24_ArchwayMaster</vt:lpstr>
      <vt:lpstr>8_Archway PPT</vt:lpstr>
      <vt:lpstr>25_ArchwayMaster</vt:lpstr>
      <vt:lpstr>26_ArchwayMaster</vt:lpstr>
      <vt:lpstr>27_ArchwayMaster</vt:lpstr>
      <vt:lpstr>9_Archway PPT</vt:lpstr>
      <vt:lpstr>3_Archway</vt:lpstr>
      <vt:lpstr>28_ArchwayMaster</vt:lpstr>
      <vt:lpstr>29_ArchwayMaster</vt:lpstr>
      <vt:lpstr>30_ArchwayMaster</vt:lpstr>
      <vt:lpstr>10_Archway PPT</vt:lpstr>
      <vt:lpstr>31_ArchwayMaster</vt:lpstr>
      <vt:lpstr>32_ArchwayMaster</vt:lpstr>
      <vt:lpstr>33_ArchwayMaster</vt:lpstr>
      <vt:lpstr>11_Archway PPT</vt:lpstr>
      <vt:lpstr>34_ArchwayMaster</vt:lpstr>
      <vt:lpstr>35_ArchwayMaster</vt:lpstr>
      <vt:lpstr>36_ArchwayMaster</vt:lpstr>
      <vt:lpstr>12_Archway PPT</vt:lpstr>
      <vt:lpstr>4_Archway</vt:lpstr>
      <vt:lpstr>37_ArchwayMaster</vt:lpstr>
      <vt:lpstr>38_ArchwayMaster</vt:lpstr>
      <vt:lpstr>39_ArchwayMaster</vt:lpstr>
      <vt:lpstr>13_Archway PPT</vt:lpstr>
      <vt:lpstr>40_ArchwayMaster</vt:lpstr>
      <vt:lpstr>41_ArchwayMaster</vt:lpstr>
      <vt:lpstr>42_ArchwayMaster</vt:lpstr>
      <vt:lpstr>14_Archway PPT</vt:lpstr>
      <vt:lpstr>43_ArchwayMaster</vt:lpstr>
      <vt:lpstr>44_ArchwayMaster</vt:lpstr>
      <vt:lpstr>45_ArchwayMaster</vt:lpstr>
      <vt:lpstr>15_Archway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 or Cosine? </vt:lpstr>
      <vt:lpstr>Sine or Cosine? </vt:lpstr>
      <vt:lpstr>Sine or Cosine? </vt:lpstr>
      <vt:lpstr>Sine or Cosine? </vt:lpstr>
      <vt:lpstr>Sine or Cosine? </vt:lpstr>
      <vt:lpstr>Find all the missing lengths within this 10 x 10 square </vt:lpstr>
      <vt:lpstr>PowerPoint Presentation</vt:lpstr>
    </vt:vector>
  </TitlesOfParts>
  <Company>OSB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WhiddonJ</dc:creator>
  <cp:lastModifiedBy>Elder, L</cp:lastModifiedBy>
  <cp:revision>211</cp:revision>
  <cp:lastPrinted>2017-10-12T07:53:11Z</cp:lastPrinted>
  <dcterms:created xsi:type="dcterms:W3CDTF">2011-01-19T11:42:20Z</dcterms:created>
  <dcterms:modified xsi:type="dcterms:W3CDTF">2018-10-03T13:50:19Z</dcterms:modified>
</cp:coreProperties>
</file>