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9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30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1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theme/theme32.xml" ContentType="application/vnd.openxmlformats-officedocument.theme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theme/theme33.xml" ContentType="application/vnd.openxmlformats-officedocument.theme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theme/theme34.xml" ContentType="application/vnd.openxmlformats-officedocument.theme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theme/theme35.xml" ContentType="application/vnd.openxmlformats-officedocument.theme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theme/theme36.xml" ContentType="application/vnd.openxmlformats-officedocument.theme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theme/theme37.xml" ContentType="application/vnd.openxmlformats-officedocument.theme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theme/theme38.xml" ContentType="application/vnd.openxmlformats-officedocument.theme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theme/theme39.xml" ContentType="application/vnd.openxmlformats-officedocument.theme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theme/theme40.xml" ContentType="application/vnd.openxmlformats-officedocument.theme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theme/theme41.xml" ContentType="application/vnd.openxmlformats-officedocument.theme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theme/theme42.xml" ContentType="application/vnd.openxmlformats-officedocument.theme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theme/theme43.xml" ContentType="application/vnd.openxmlformats-officedocument.theme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theme/theme44.xml" ContentType="application/vnd.openxmlformats-officedocument.theme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theme/theme45.xml" ContentType="application/vnd.openxmlformats-officedocument.theme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theme/theme46.xml" ContentType="application/vnd.openxmlformats-officedocument.theme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theme/theme47.xml" ContentType="application/vnd.openxmlformats-officedocument.theme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theme/theme48.xml" ContentType="application/vnd.openxmlformats-officedocument.theme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theme/theme49.xml" ContentType="application/vnd.openxmlformats-officedocument.theme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theme/theme50.xml" ContentType="application/vnd.openxmlformats-officedocument.theme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theme/theme51.xml" ContentType="application/vnd.openxmlformats-officedocument.theme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theme/theme52.xml" ContentType="application/vnd.openxmlformats-officedocument.theme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theme/theme53.xml" ContentType="application/vnd.openxmlformats-officedocument.theme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theme/theme54.xml" ContentType="application/vnd.openxmlformats-officedocument.theme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theme/theme55.xml" ContentType="application/vnd.openxmlformats-officedocument.theme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theme/theme56.xml" ContentType="application/vnd.openxmlformats-officedocument.theme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theme/theme57.xml" ContentType="application/vnd.openxmlformats-officedocument.theme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theme/theme58.xml" ContentType="application/vnd.openxmlformats-officedocument.theme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theme/theme59.xml" ContentType="application/vnd.openxmlformats-officedocument.theme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theme/theme60.xml" ContentType="application/vnd.openxmlformats-officedocument.theme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slideLayouts/slideLayout668.xml" ContentType="application/vnd.openxmlformats-officedocument.presentationml.slideLayout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theme/theme61.xml" ContentType="application/vnd.openxmlformats-officedocument.theme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slideLayouts/slideLayout675.xml" ContentType="application/vnd.openxmlformats-officedocument.presentationml.slideLayout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slideLayouts/slideLayout679.xml" ContentType="application/vnd.openxmlformats-officedocument.presentationml.slideLayout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theme/theme62.xml" ContentType="application/vnd.openxmlformats-officedocument.theme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slideLayouts/slideLayout690.xml" ContentType="application/vnd.openxmlformats-officedocument.presentationml.slideLayout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theme/theme63.xml" ContentType="application/vnd.openxmlformats-officedocument.theme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slideLayouts/slideLayout701.xml" ContentType="application/vnd.openxmlformats-officedocument.presentationml.slideLayout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theme/theme64.xml" ContentType="application/vnd.openxmlformats-officedocument.theme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slideLayouts/slideLayout712.xml" ContentType="application/vnd.openxmlformats-officedocument.presentationml.slideLayout+xml"/>
  <Override PartName="/ppt/slideLayouts/slideLayout713.xml" ContentType="application/vnd.openxmlformats-officedocument.presentationml.slideLayout+xml"/>
  <Override PartName="/ppt/slideLayouts/slideLayout714.xml" ContentType="application/vnd.openxmlformats-officedocument.presentationml.slideLayout+xml"/>
  <Override PartName="/ppt/slideLayouts/slideLayout715.xml" ContentType="application/vnd.openxmlformats-officedocument.presentationml.slideLayout+xml"/>
  <Override PartName="/ppt/theme/theme65.xml" ContentType="application/vnd.openxmlformats-officedocument.theme+xml"/>
  <Override PartName="/ppt/slideLayouts/slideLayout716.xml" ContentType="application/vnd.openxmlformats-officedocument.presentationml.slideLayout+xml"/>
  <Override PartName="/ppt/slideLayouts/slideLayout717.xml" ContentType="application/vnd.openxmlformats-officedocument.presentationml.slideLayout+xml"/>
  <Override PartName="/ppt/slideLayouts/slideLayout718.xml" ContentType="application/vnd.openxmlformats-officedocument.presentationml.slideLayout+xml"/>
  <Override PartName="/ppt/slideLayouts/slideLayout719.xml" ContentType="application/vnd.openxmlformats-officedocument.presentationml.slideLayout+xml"/>
  <Override PartName="/ppt/slideLayouts/slideLayout720.xml" ContentType="application/vnd.openxmlformats-officedocument.presentationml.slideLayout+xml"/>
  <Override PartName="/ppt/slideLayouts/slideLayout721.xml" ContentType="application/vnd.openxmlformats-officedocument.presentationml.slideLayout+xml"/>
  <Override PartName="/ppt/slideLayouts/slideLayout722.xml" ContentType="application/vnd.openxmlformats-officedocument.presentationml.slideLayout+xml"/>
  <Override PartName="/ppt/slideLayouts/slideLayout723.xml" ContentType="application/vnd.openxmlformats-officedocument.presentationml.slideLayout+xml"/>
  <Override PartName="/ppt/slideLayouts/slideLayout724.xml" ContentType="application/vnd.openxmlformats-officedocument.presentationml.slideLayout+xml"/>
  <Override PartName="/ppt/slideLayouts/slideLayout725.xml" ContentType="application/vnd.openxmlformats-officedocument.presentationml.slideLayout+xml"/>
  <Override PartName="/ppt/slideLayouts/slideLayout726.xml" ContentType="application/vnd.openxmlformats-officedocument.presentationml.slideLayout+xml"/>
  <Override PartName="/ppt/theme/theme66.xml" ContentType="application/vnd.openxmlformats-officedocument.theme+xml"/>
  <Override PartName="/ppt/theme/theme67.xml" ContentType="application/vnd.openxmlformats-officedocument.theme+xml"/>
  <Override PartName="/ppt/theme/theme6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28" r:id="rId14"/>
    <p:sldMasterId id="2147483840" r:id="rId15"/>
    <p:sldMasterId id="2147483852" r:id="rId16"/>
    <p:sldMasterId id="2147483864" r:id="rId17"/>
    <p:sldMasterId id="2147483876" r:id="rId18"/>
    <p:sldMasterId id="2147483888" r:id="rId19"/>
    <p:sldMasterId id="2147483900" r:id="rId20"/>
    <p:sldMasterId id="2147483912" r:id="rId21"/>
    <p:sldMasterId id="2147483924" r:id="rId22"/>
    <p:sldMasterId id="2147483936" r:id="rId23"/>
    <p:sldMasterId id="2147483948" r:id="rId24"/>
    <p:sldMasterId id="2147483960" r:id="rId25"/>
    <p:sldMasterId id="2147483972" r:id="rId26"/>
    <p:sldMasterId id="2147483996" r:id="rId27"/>
    <p:sldMasterId id="2147484008" r:id="rId28"/>
    <p:sldMasterId id="2147484020" r:id="rId29"/>
    <p:sldMasterId id="2147484032" r:id="rId30"/>
    <p:sldMasterId id="2147484044" r:id="rId31"/>
    <p:sldMasterId id="2147484056" r:id="rId32"/>
    <p:sldMasterId id="2147484068" r:id="rId33"/>
    <p:sldMasterId id="2147484080" r:id="rId34"/>
    <p:sldMasterId id="2147484092" r:id="rId35"/>
    <p:sldMasterId id="2147484104" r:id="rId36"/>
    <p:sldMasterId id="2147484116" r:id="rId37"/>
    <p:sldMasterId id="2147484128" r:id="rId38"/>
    <p:sldMasterId id="2147484140" r:id="rId39"/>
    <p:sldMasterId id="2147484164" r:id="rId40"/>
    <p:sldMasterId id="2147484176" r:id="rId41"/>
    <p:sldMasterId id="2147484188" r:id="rId42"/>
    <p:sldMasterId id="2147484200" r:id="rId43"/>
    <p:sldMasterId id="2147484212" r:id="rId44"/>
    <p:sldMasterId id="2147484224" r:id="rId45"/>
    <p:sldMasterId id="2147484236" r:id="rId46"/>
    <p:sldMasterId id="2147484248" r:id="rId47"/>
    <p:sldMasterId id="2147484260" r:id="rId48"/>
    <p:sldMasterId id="2147484272" r:id="rId49"/>
    <p:sldMasterId id="2147484284" r:id="rId50"/>
    <p:sldMasterId id="2147484296" r:id="rId51"/>
    <p:sldMasterId id="2147484308" r:id="rId52"/>
    <p:sldMasterId id="2147484332" r:id="rId53"/>
    <p:sldMasterId id="2147484344" r:id="rId54"/>
    <p:sldMasterId id="2147484356" r:id="rId55"/>
    <p:sldMasterId id="2147484368" r:id="rId56"/>
    <p:sldMasterId id="2147484380" r:id="rId57"/>
    <p:sldMasterId id="2147484392" r:id="rId58"/>
    <p:sldMasterId id="2147484404" r:id="rId59"/>
    <p:sldMasterId id="2147484416" r:id="rId60"/>
    <p:sldMasterId id="2147484428" r:id="rId61"/>
    <p:sldMasterId id="2147484440" r:id="rId62"/>
    <p:sldMasterId id="2147484452" r:id="rId63"/>
    <p:sldMasterId id="2147484464" r:id="rId64"/>
    <p:sldMasterId id="2147484476" r:id="rId65"/>
    <p:sldMasterId id="2147484488" r:id="rId66"/>
  </p:sldMasterIdLst>
  <p:notesMasterIdLst>
    <p:notesMasterId r:id="rId77"/>
  </p:notesMasterIdLst>
  <p:handoutMasterIdLst>
    <p:handoutMasterId r:id="rId78"/>
  </p:handoutMasterIdLst>
  <p:sldIdLst>
    <p:sldId id="298" r:id="rId67"/>
    <p:sldId id="311" r:id="rId68"/>
    <p:sldId id="312" r:id="rId69"/>
    <p:sldId id="302" r:id="rId70"/>
    <p:sldId id="319" r:id="rId71"/>
    <p:sldId id="313" r:id="rId72"/>
    <p:sldId id="316" r:id="rId73"/>
    <p:sldId id="317" r:id="rId74"/>
    <p:sldId id="320" r:id="rId75"/>
    <p:sldId id="321" r:id="rId76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47" Type="http://schemas.openxmlformats.org/officeDocument/2006/relationships/slideMaster" Target="slideMasters/slideMaster47.xml"/><Relationship Id="rId63" Type="http://schemas.openxmlformats.org/officeDocument/2006/relationships/slideMaster" Target="slideMasters/slideMaster63.xml"/><Relationship Id="rId68" Type="http://schemas.openxmlformats.org/officeDocument/2006/relationships/slide" Target="slides/slide2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53" Type="http://schemas.openxmlformats.org/officeDocument/2006/relationships/slideMaster" Target="slideMasters/slideMaster53.xml"/><Relationship Id="rId58" Type="http://schemas.openxmlformats.org/officeDocument/2006/relationships/slideMaster" Target="slideMasters/slideMaster58.xml"/><Relationship Id="rId74" Type="http://schemas.openxmlformats.org/officeDocument/2006/relationships/slide" Target="slides/slide8.xml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Master" Target="slideMasters/slideMaster61.xml"/><Relationship Id="rId82" Type="http://schemas.openxmlformats.org/officeDocument/2006/relationships/tableStyles" Target="tableStyles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56" Type="http://schemas.openxmlformats.org/officeDocument/2006/relationships/slideMaster" Target="slideMasters/slideMaster56.xml"/><Relationship Id="rId64" Type="http://schemas.openxmlformats.org/officeDocument/2006/relationships/slideMaster" Target="slideMasters/slideMaster64.xml"/><Relationship Id="rId69" Type="http://schemas.openxmlformats.org/officeDocument/2006/relationships/slide" Target="slides/slide3.xml"/><Relationship Id="rId77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6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Master" Target="slideMasters/slideMaster46.xml"/><Relationship Id="rId59" Type="http://schemas.openxmlformats.org/officeDocument/2006/relationships/slideMaster" Target="slideMasters/slideMaster59.xml"/><Relationship Id="rId67" Type="http://schemas.openxmlformats.org/officeDocument/2006/relationships/slide" Target="slides/slide1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54" Type="http://schemas.openxmlformats.org/officeDocument/2006/relationships/slideMaster" Target="slideMasters/slideMaster54.xml"/><Relationship Id="rId62" Type="http://schemas.openxmlformats.org/officeDocument/2006/relationships/slideMaster" Target="slideMasters/slideMaster62.xml"/><Relationship Id="rId70" Type="http://schemas.openxmlformats.org/officeDocument/2006/relationships/slide" Target="slides/slide4.xml"/><Relationship Id="rId75" Type="http://schemas.openxmlformats.org/officeDocument/2006/relationships/slide" Target="slides/slide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Master" Target="slideMasters/slideMaster49.xml"/><Relationship Id="rId57" Type="http://schemas.openxmlformats.org/officeDocument/2006/relationships/slideMaster" Target="slideMasters/slideMaster57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Master" Target="slideMasters/slideMaster44.xml"/><Relationship Id="rId52" Type="http://schemas.openxmlformats.org/officeDocument/2006/relationships/slideMaster" Target="slideMasters/slideMaster52.xml"/><Relationship Id="rId60" Type="http://schemas.openxmlformats.org/officeDocument/2006/relationships/slideMaster" Target="slideMasters/slideMaster60.xml"/><Relationship Id="rId65" Type="http://schemas.openxmlformats.org/officeDocument/2006/relationships/slideMaster" Target="slideMasters/slideMaster65.xml"/><Relationship Id="rId73" Type="http://schemas.openxmlformats.org/officeDocument/2006/relationships/slide" Target="slides/slide7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slide" Target="slides/slide10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Master" Target="slideMasters/slideMaster6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1F85E9-4F3D-428B-A301-E1366A8DE995}" type="datetimeFigureOut">
              <a:rPr lang="en-GB" smtClean="0"/>
              <a:t>01/10/2018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CECE64-4A71-4697-8510-11FF3E8D9A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7850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FBBF2-3CCB-4D00-B9AB-E7D0CEB6B646}" type="datetimeFigureOut">
              <a:rPr lang="en-GB" smtClean="0"/>
              <a:t>01/10/2018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785815-5578-4364-8FE9-95AA3F1C79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128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4574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28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Silent Teacher.</a:t>
            </a:r>
            <a:r>
              <a:rPr lang="en-GB" baseline="0" dirty="0" smtClean="0"/>
              <a:t> </a:t>
            </a:r>
          </a:p>
          <a:p>
            <a:r>
              <a:rPr lang="en-GB" baseline="0" dirty="0" smtClean="0"/>
              <a:t>Y = 60…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7777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Questions d, e, f without a calculator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384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5371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https://nrich.maths.org/561 for solutions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7988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4BBF8-6873-4F38-BBDC-57609B5068B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3EB9B-94F0-4D5E-B439-2C379C5774C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869EA-6B2F-443D-BACB-95F3A274397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42ECE-266C-42CB-8AE9-FD48BC487D6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B46C9-6B11-4988-AA53-9161656CEA9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0EBF2-670C-4ECF-A3B4-2487A71DB6C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117D7-AFC6-470E-B97C-3FFA78DFB7C4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0B56B-3558-4102-9A27-AB82891EC70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EB8D1-8484-48E1-9552-E62A07F00D8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C37D0-26EC-494E-8560-359BD37472F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74FCC-B264-4CF7-89FD-E7A4AAAD6AEE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4BBF8-6873-4F38-BBDC-57609B5068B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3EB9B-94F0-4D5E-B439-2C379C5774C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869EA-6B2F-443D-BACB-95F3A274397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42ECE-266C-42CB-8AE9-FD48BC487D6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B46C9-6B11-4988-AA53-9161656CEA9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0EBF2-670C-4ECF-A3B4-2487A71DB6C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117D7-AFC6-470E-B97C-3FFA78DFB7C4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0B56B-3558-4102-9A27-AB82891EC70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EB8D1-8484-48E1-9552-E62A07F00D8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C37D0-26EC-494E-8560-359BD37472F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74FCC-B264-4CF7-89FD-E7A4AAAD6AEE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4BBF8-6873-4F38-BBDC-57609B5068B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3EB9B-94F0-4D5E-B439-2C379C5774C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869EA-6B2F-443D-BACB-95F3A274397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42ECE-266C-42CB-8AE9-FD48BC487D6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B46C9-6B11-4988-AA53-9161656CEA9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0EBF2-670C-4ECF-A3B4-2487A71DB6C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117D7-AFC6-470E-B97C-3FFA78DFB7C4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0B56B-3558-4102-9A27-AB82891EC70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EB8D1-8484-48E1-9552-E62A07F00D8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C37D0-26EC-494E-8560-359BD37472F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74FCC-B264-4CF7-89FD-E7A4AAAD6AEE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4BBF8-6873-4F38-BBDC-57609B5068B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3EB9B-94F0-4D5E-B439-2C379C5774C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869EA-6B2F-443D-BACB-95F3A274397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42ECE-266C-42CB-8AE9-FD48BC487D6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B46C9-6B11-4988-AA53-9161656CEA9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0EBF2-670C-4ECF-A3B4-2487A71DB6C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117D7-AFC6-470E-B97C-3FFA78DFB7C4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0B56B-3558-4102-9A27-AB82891EC70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EB8D1-8484-48E1-9552-E62A07F00D8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C37D0-26EC-494E-8560-359BD37472F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74FCC-B264-4CF7-89FD-E7A4AAAD6AEE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7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7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498067"/>
      </p:ext>
    </p:extLst>
  </p:cSld>
  <p:clrMapOvr>
    <a:masterClrMapping/>
  </p:clrMapOvr>
</p:sldLayout>
</file>

<file path=ppt/slideLayouts/slideLayout7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016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576230"/>
      </p:ext>
    </p:extLst>
  </p:cSld>
  <p:clrMapOvr>
    <a:masterClrMapping/>
  </p:clrMapOvr>
</p:sldLayout>
</file>

<file path=ppt/slideLayouts/slideLayout7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485913"/>
      </p:ext>
    </p:extLst>
  </p:cSld>
  <p:clrMapOvr>
    <a:masterClrMapping/>
  </p:clrMapOvr>
</p:sldLayout>
</file>

<file path=ppt/slideLayouts/slideLayout7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018624"/>
      </p:ext>
    </p:extLst>
  </p:cSld>
  <p:clrMapOvr>
    <a:masterClrMapping/>
  </p:clrMapOvr>
</p:sldLayout>
</file>

<file path=ppt/slideLayouts/slideLayout7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865122"/>
      </p:ext>
    </p:extLst>
  </p:cSld>
  <p:clrMapOvr>
    <a:masterClrMapping/>
  </p:clrMapOvr>
</p:sldLayout>
</file>

<file path=ppt/slideLayouts/slideLayout7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898930"/>
      </p:ext>
    </p:extLst>
  </p:cSld>
  <p:clrMapOvr>
    <a:masterClrMapping/>
  </p:clrMapOvr>
</p:sldLayout>
</file>

<file path=ppt/slideLayouts/slideLayout7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556397"/>
      </p:ext>
    </p:extLst>
  </p:cSld>
  <p:clrMapOvr>
    <a:masterClrMapping/>
  </p:clrMapOvr>
</p:sldLayout>
</file>

<file path=ppt/slideLayouts/slideLayout7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98337"/>
      </p:ext>
    </p:extLst>
  </p:cSld>
  <p:clrMapOvr>
    <a:masterClrMapping/>
  </p:clrMapOvr>
</p:sldLayout>
</file>

<file path=ppt/slideLayouts/slideLayout7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003064"/>
      </p:ext>
    </p:extLst>
  </p:cSld>
  <p:clrMapOvr>
    <a:masterClrMapping/>
  </p:clrMapOvr>
</p:sldLayout>
</file>

<file path=ppt/slideLayouts/slideLayout7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401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6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24.xml"/><Relationship Id="rId10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44.xml"/><Relationship Id="rId7" Type="http://schemas.openxmlformats.org/officeDocument/2006/relationships/slideLayout" Target="../slideLayouts/slideLayout348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43.xml"/><Relationship Id="rId1" Type="http://schemas.openxmlformats.org/officeDocument/2006/relationships/slideLayout" Target="../slideLayouts/slideLayout342.xml"/><Relationship Id="rId6" Type="http://schemas.openxmlformats.org/officeDocument/2006/relationships/slideLayout" Target="../slideLayouts/slideLayout347.xml"/><Relationship Id="rId11" Type="http://schemas.openxmlformats.org/officeDocument/2006/relationships/slideLayout" Target="../slideLayouts/slideLayout352.xml"/><Relationship Id="rId5" Type="http://schemas.openxmlformats.org/officeDocument/2006/relationships/slideLayout" Target="../slideLayouts/slideLayout346.xml"/><Relationship Id="rId10" Type="http://schemas.openxmlformats.org/officeDocument/2006/relationships/slideLayout" Target="../slideLayouts/slideLayout351.xml"/><Relationship Id="rId4" Type="http://schemas.openxmlformats.org/officeDocument/2006/relationships/slideLayout" Target="../slideLayouts/slideLayout345.xml"/><Relationship Id="rId9" Type="http://schemas.openxmlformats.org/officeDocument/2006/relationships/slideLayout" Target="../slideLayouts/slideLayout350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55.xml"/><Relationship Id="rId7" Type="http://schemas.openxmlformats.org/officeDocument/2006/relationships/slideLayout" Target="../slideLayouts/slideLayout359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54.xml"/><Relationship Id="rId1" Type="http://schemas.openxmlformats.org/officeDocument/2006/relationships/slideLayout" Target="../slideLayouts/slideLayout353.xml"/><Relationship Id="rId6" Type="http://schemas.openxmlformats.org/officeDocument/2006/relationships/slideLayout" Target="../slideLayouts/slideLayout358.xml"/><Relationship Id="rId11" Type="http://schemas.openxmlformats.org/officeDocument/2006/relationships/slideLayout" Target="../slideLayouts/slideLayout363.xml"/><Relationship Id="rId5" Type="http://schemas.openxmlformats.org/officeDocument/2006/relationships/slideLayout" Target="../slideLayouts/slideLayout357.xml"/><Relationship Id="rId10" Type="http://schemas.openxmlformats.org/officeDocument/2006/relationships/slideLayout" Target="../slideLayouts/slideLayout362.xml"/><Relationship Id="rId4" Type="http://schemas.openxmlformats.org/officeDocument/2006/relationships/slideLayout" Target="../slideLayouts/slideLayout356.xml"/><Relationship Id="rId9" Type="http://schemas.openxmlformats.org/officeDocument/2006/relationships/slideLayout" Target="../slideLayouts/slideLayout361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6.xml"/><Relationship Id="rId7" Type="http://schemas.openxmlformats.org/officeDocument/2006/relationships/slideLayout" Target="../slideLayouts/slideLayout370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65.xml"/><Relationship Id="rId1" Type="http://schemas.openxmlformats.org/officeDocument/2006/relationships/slideLayout" Target="../slideLayouts/slideLayout364.xml"/><Relationship Id="rId6" Type="http://schemas.openxmlformats.org/officeDocument/2006/relationships/slideLayout" Target="../slideLayouts/slideLayout369.xml"/><Relationship Id="rId11" Type="http://schemas.openxmlformats.org/officeDocument/2006/relationships/slideLayout" Target="../slideLayouts/slideLayout374.xml"/><Relationship Id="rId5" Type="http://schemas.openxmlformats.org/officeDocument/2006/relationships/slideLayout" Target="../slideLayouts/slideLayout368.xml"/><Relationship Id="rId10" Type="http://schemas.openxmlformats.org/officeDocument/2006/relationships/slideLayout" Target="../slideLayouts/slideLayout373.xml"/><Relationship Id="rId4" Type="http://schemas.openxmlformats.org/officeDocument/2006/relationships/slideLayout" Target="../slideLayouts/slideLayout367.xml"/><Relationship Id="rId9" Type="http://schemas.openxmlformats.org/officeDocument/2006/relationships/slideLayout" Target="../slideLayouts/slideLayout372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77.xml"/><Relationship Id="rId7" Type="http://schemas.openxmlformats.org/officeDocument/2006/relationships/slideLayout" Target="../slideLayouts/slideLayout381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76.xml"/><Relationship Id="rId1" Type="http://schemas.openxmlformats.org/officeDocument/2006/relationships/slideLayout" Target="../slideLayouts/slideLayout375.xml"/><Relationship Id="rId6" Type="http://schemas.openxmlformats.org/officeDocument/2006/relationships/slideLayout" Target="../slideLayouts/slideLayout380.xml"/><Relationship Id="rId11" Type="http://schemas.openxmlformats.org/officeDocument/2006/relationships/slideLayout" Target="../slideLayouts/slideLayout385.xml"/><Relationship Id="rId5" Type="http://schemas.openxmlformats.org/officeDocument/2006/relationships/slideLayout" Target="../slideLayouts/slideLayout379.xml"/><Relationship Id="rId10" Type="http://schemas.openxmlformats.org/officeDocument/2006/relationships/slideLayout" Target="../slideLayouts/slideLayout384.xml"/><Relationship Id="rId4" Type="http://schemas.openxmlformats.org/officeDocument/2006/relationships/slideLayout" Target="../slideLayouts/slideLayout378.xml"/><Relationship Id="rId9" Type="http://schemas.openxmlformats.org/officeDocument/2006/relationships/slideLayout" Target="../slideLayouts/slideLayout383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88.xml"/><Relationship Id="rId7" Type="http://schemas.openxmlformats.org/officeDocument/2006/relationships/slideLayout" Target="../slideLayouts/slideLayout392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87.xml"/><Relationship Id="rId1" Type="http://schemas.openxmlformats.org/officeDocument/2006/relationships/slideLayout" Target="../slideLayouts/slideLayout386.xml"/><Relationship Id="rId6" Type="http://schemas.openxmlformats.org/officeDocument/2006/relationships/slideLayout" Target="../slideLayouts/slideLayout391.xml"/><Relationship Id="rId11" Type="http://schemas.openxmlformats.org/officeDocument/2006/relationships/slideLayout" Target="../slideLayouts/slideLayout396.xml"/><Relationship Id="rId5" Type="http://schemas.openxmlformats.org/officeDocument/2006/relationships/slideLayout" Target="../slideLayouts/slideLayout390.xml"/><Relationship Id="rId10" Type="http://schemas.openxmlformats.org/officeDocument/2006/relationships/slideLayout" Target="../slideLayouts/slideLayout395.xml"/><Relationship Id="rId4" Type="http://schemas.openxmlformats.org/officeDocument/2006/relationships/slideLayout" Target="../slideLayouts/slideLayout389.xml"/><Relationship Id="rId9" Type="http://schemas.openxmlformats.org/officeDocument/2006/relationships/slideLayout" Target="../slideLayouts/slideLayout394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99.xml"/><Relationship Id="rId7" Type="http://schemas.openxmlformats.org/officeDocument/2006/relationships/slideLayout" Target="../slideLayouts/slideLayout403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8.xml"/><Relationship Id="rId1" Type="http://schemas.openxmlformats.org/officeDocument/2006/relationships/slideLayout" Target="../slideLayouts/slideLayout397.xml"/><Relationship Id="rId6" Type="http://schemas.openxmlformats.org/officeDocument/2006/relationships/slideLayout" Target="../slideLayouts/slideLayout402.xml"/><Relationship Id="rId11" Type="http://schemas.openxmlformats.org/officeDocument/2006/relationships/slideLayout" Target="../slideLayouts/slideLayout407.xml"/><Relationship Id="rId5" Type="http://schemas.openxmlformats.org/officeDocument/2006/relationships/slideLayout" Target="../slideLayouts/slideLayout401.xml"/><Relationship Id="rId10" Type="http://schemas.openxmlformats.org/officeDocument/2006/relationships/slideLayout" Target="../slideLayouts/slideLayout406.xml"/><Relationship Id="rId4" Type="http://schemas.openxmlformats.org/officeDocument/2006/relationships/slideLayout" Target="../slideLayouts/slideLayout400.xml"/><Relationship Id="rId9" Type="http://schemas.openxmlformats.org/officeDocument/2006/relationships/slideLayout" Target="../slideLayouts/slideLayout405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10.xml"/><Relationship Id="rId7" Type="http://schemas.openxmlformats.org/officeDocument/2006/relationships/slideLayout" Target="../slideLayouts/slideLayout414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9.xml"/><Relationship Id="rId1" Type="http://schemas.openxmlformats.org/officeDocument/2006/relationships/slideLayout" Target="../slideLayouts/slideLayout408.xml"/><Relationship Id="rId6" Type="http://schemas.openxmlformats.org/officeDocument/2006/relationships/slideLayout" Target="../slideLayouts/slideLayout413.xml"/><Relationship Id="rId11" Type="http://schemas.openxmlformats.org/officeDocument/2006/relationships/slideLayout" Target="../slideLayouts/slideLayout418.xml"/><Relationship Id="rId5" Type="http://schemas.openxmlformats.org/officeDocument/2006/relationships/slideLayout" Target="../slideLayouts/slideLayout412.xml"/><Relationship Id="rId10" Type="http://schemas.openxmlformats.org/officeDocument/2006/relationships/slideLayout" Target="../slideLayouts/slideLayout417.xml"/><Relationship Id="rId4" Type="http://schemas.openxmlformats.org/officeDocument/2006/relationships/slideLayout" Target="../slideLayouts/slideLayout411.xml"/><Relationship Id="rId9" Type="http://schemas.openxmlformats.org/officeDocument/2006/relationships/slideLayout" Target="../slideLayouts/slideLayout416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21.xml"/><Relationship Id="rId7" Type="http://schemas.openxmlformats.org/officeDocument/2006/relationships/slideLayout" Target="../slideLayouts/slideLayout425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20.xml"/><Relationship Id="rId1" Type="http://schemas.openxmlformats.org/officeDocument/2006/relationships/slideLayout" Target="../slideLayouts/slideLayout419.xml"/><Relationship Id="rId6" Type="http://schemas.openxmlformats.org/officeDocument/2006/relationships/slideLayout" Target="../slideLayouts/slideLayout424.xml"/><Relationship Id="rId11" Type="http://schemas.openxmlformats.org/officeDocument/2006/relationships/slideLayout" Target="../slideLayouts/slideLayout429.xml"/><Relationship Id="rId5" Type="http://schemas.openxmlformats.org/officeDocument/2006/relationships/slideLayout" Target="../slideLayouts/slideLayout423.xml"/><Relationship Id="rId10" Type="http://schemas.openxmlformats.org/officeDocument/2006/relationships/slideLayout" Target="../slideLayouts/slideLayout428.xml"/><Relationship Id="rId4" Type="http://schemas.openxmlformats.org/officeDocument/2006/relationships/slideLayout" Target="../slideLayouts/slideLayout422.xml"/><Relationship Id="rId9" Type="http://schemas.openxmlformats.org/officeDocument/2006/relationships/slideLayout" Target="../slideLayouts/slideLayout427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32.xml"/><Relationship Id="rId7" Type="http://schemas.openxmlformats.org/officeDocument/2006/relationships/slideLayout" Target="../slideLayouts/slideLayout436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31.xml"/><Relationship Id="rId1" Type="http://schemas.openxmlformats.org/officeDocument/2006/relationships/slideLayout" Target="../slideLayouts/slideLayout430.xml"/><Relationship Id="rId6" Type="http://schemas.openxmlformats.org/officeDocument/2006/relationships/slideLayout" Target="../slideLayouts/slideLayout435.xml"/><Relationship Id="rId11" Type="http://schemas.openxmlformats.org/officeDocument/2006/relationships/slideLayout" Target="../slideLayouts/slideLayout440.xml"/><Relationship Id="rId5" Type="http://schemas.openxmlformats.org/officeDocument/2006/relationships/slideLayout" Target="../slideLayouts/slideLayout434.xml"/><Relationship Id="rId10" Type="http://schemas.openxmlformats.org/officeDocument/2006/relationships/slideLayout" Target="../slideLayouts/slideLayout439.xml"/><Relationship Id="rId4" Type="http://schemas.openxmlformats.org/officeDocument/2006/relationships/slideLayout" Target="../slideLayouts/slideLayout433.xml"/><Relationship Id="rId9" Type="http://schemas.openxmlformats.org/officeDocument/2006/relationships/slideLayout" Target="../slideLayouts/slideLayout438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43.xml"/><Relationship Id="rId7" Type="http://schemas.openxmlformats.org/officeDocument/2006/relationships/slideLayout" Target="../slideLayouts/slideLayout447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42.xml"/><Relationship Id="rId1" Type="http://schemas.openxmlformats.org/officeDocument/2006/relationships/slideLayout" Target="../slideLayouts/slideLayout441.xml"/><Relationship Id="rId6" Type="http://schemas.openxmlformats.org/officeDocument/2006/relationships/slideLayout" Target="../slideLayouts/slideLayout446.xml"/><Relationship Id="rId11" Type="http://schemas.openxmlformats.org/officeDocument/2006/relationships/slideLayout" Target="../slideLayouts/slideLayout451.xml"/><Relationship Id="rId5" Type="http://schemas.openxmlformats.org/officeDocument/2006/relationships/slideLayout" Target="../slideLayouts/slideLayout445.xml"/><Relationship Id="rId10" Type="http://schemas.openxmlformats.org/officeDocument/2006/relationships/slideLayout" Target="../slideLayouts/slideLayout450.xml"/><Relationship Id="rId4" Type="http://schemas.openxmlformats.org/officeDocument/2006/relationships/slideLayout" Target="../slideLayouts/slideLayout444.xml"/><Relationship Id="rId9" Type="http://schemas.openxmlformats.org/officeDocument/2006/relationships/slideLayout" Target="../slideLayouts/slideLayout449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54.xml"/><Relationship Id="rId7" Type="http://schemas.openxmlformats.org/officeDocument/2006/relationships/slideLayout" Target="../slideLayouts/slideLayout458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53.xml"/><Relationship Id="rId1" Type="http://schemas.openxmlformats.org/officeDocument/2006/relationships/slideLayout" Target="../slideLayouts/slideLayout452.xml"/><Relationship Id="rId6" Type="http://schemas.openxmlformats.org/officeDocument/2006/relationships/slideLayout" Target="../slideLayouts/slideLayout457.xml"/><Relationship Id="rId11" Type="http://schemas.openxmlformats.org/officeDocument/2006/relationships/slideLayout" Target="../slideLayouts/slideLayout462.xml"/><Relationship Id="rId5" Type="http://schemas.openxmlformats.org/officeDocument/2006/relationships/slideLayout" Target="../slideLayouts/slideLayout456.xml"/><Relationship Id="rId10" Type="http://schemas.openxmlformats.org/officeDocument/2006/relationships/slideLayout" Target="../slideLayouts/slideLayout461.xml"/><Relationship Id="rId4" Type="http://schemas.openxmlformats.org/officeDocument/2006/relationships/slideLayout" Target="../slideLayouts/slideLayout455.xml"/><Relationship Id="rId9" Type="http://schemas.openxmlformats.org/officeDocument/2006/relationships/slideLayout" Target="../slideLayouts/slideLayout460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65.xml"/><Relationship Id="rId7" Type="http://schemas.openxmlformats.org/officeDocument/2006/relationships/slideLayout" Target="../slideLayouts/slideLayout469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464.xml"/><Relationship Id="rId1" Type="http://schemas.openxmlformats.org/officeDocument/2006/relationships/slideLayout" Target="../slideLayouts/slideLayout463.xml"/><Relationship Id="rId6" Type="http://schemas.openxmlformats.org/officeDocument/2006/relationships/slideLayout" Target="../slideLayouts/slideLayout468.xml"/><Relationship Id="rId11" Type="http://schemas.openxmlformats.org/officeDocument/2006/relationships/slideLayout" Target="../slideLayouts/slideLayout473.xml"/><Relationship Id="rId5" Type="http://schemas.openxmlformats.org/officeDocument/2006/relationships/slideLayout" Target="../slideLayouts/slideLayout467.xml"/><Relationship Id="rId10" Type="http://schemas.openxmlformats.org/officeDocument/2006/relationships/slideLayout" Target="../slideLayouts/slideLayout472.xml"/><Relationship Id="rId4" Type="http://schemas.openxmlformats.org/officeDocument/2006/relationships/slideLayout" Target="../slideLayouts/slideLayout466.xml"/><Relationship Id="rId9" Type="http://schemas.openxmlformats.org/officeDocument/2006/relationships/slideLayout" Target="../slideLayouts/slideLayout471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6.xml"/><Relationship Id="rId7" Type="http://schemas.openxmlformats.org/officeDocument/2006/relationships/slideLayout" Target="../slideLayouts/slideLayout480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75.xml"/><Relationship Id="rId1" Type="http://schemas.openxmlformats.org/officeDocument/2006/relationships/slideLayout" Target="../slideLayouts/slideLayout474.xml"/><Relationship Id="rId6" Type="http://schemas.openxmlformats.org/officeDocument/2006/relationships/slideLayout" Target="../slideLayouts/slideLayout479.xml"/><Relationship Id="rId11" Type="http://schemas.openxmlformats.org/officeDocument/2006/relationships/slideLayout" Target="../slideLayouts/slideLayout484.xml"/><Relationship Id="rId5" Type="http://schemas.openxmlformats.org/officeDocument/2006/relationships/slideLayout" Target="../slideLayouts/slideLayout478.xml"/><Relationship Id="rId10" Type="http://schemas.openxmlformats.org/officeDocument/2006/relationships/slideLayout" Target="../slideLayouts/slideLayout483.xml"/><Relationship Id="rId4" Type="http://schemas.openxmlformats.org/officeDocument/2006/relationships/slideLayout" Target="../slideLayouts/slideLayout477.xml"/><Relationship Id="rId9" Type="http://schemas.openxmlformats.org/officeDocument/2006/relationships/slideLayout" Target="../slideLayouts/slideLayout482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87.xml"/><Relationship Id="rId7" Type="http://schemas.openxmlformats.org/officeDocument/2006/relationships/slideLayout" Target="../slideLayouts/slideLayout491.xml"/><Relationship Id="rId12" Type="http://schemas.openxmlformats.org/officeDocument/2006/relationships/theme" Target="../theme/theme45.xml"/><Relationship Id="rId2" Type="http://schemas.openxmlformats.org/officeDocument/2006/relationships/slideLayout" Target="../slideLayouts/slideLayout486.xml"/><Relationship Id="rId1" Type="http://schemas.openxmlformats.org/officeDocument/2006/relationships/slideLayout" Target="../slideLayouts/slideLayout485.xml"/><Relationship Id="rId6" Type="http://schemas.openxmlformats.org/officeDocument/2006/relationships/slideLayout" Target="../slideLayouts/slideLayout490.xml"/><Relationship Id="rId11" Type="http://schemas.openxmlformats.org/officeDocument/2006/relationships/slideLayout" Target="../slideLayouts/slideLayout495.xml"/><Relationship Id="rId5" Type="http://schemas.openxmlformats.org/officeDocument/2006/relationships/slideLayout" Target="../slideLayouts/slideLayout489.xml"/><Relationship Id="rId10" Type="http://schemas.openxmlformats.org/officeDocument/2006/relationships/slideLayout" Target="../slideLayouts/slideLayout494.xml"/><Relationship Id="rId4" Type="http://schemas.openxmlformats.org/officeDocument/2006/relationships/slideLayout" Target="../slideLayouts/slideLayout488.xml"/><Relationship Id="rId9" Type="http://schemas.openxmlformats.org/officeDocument/2006/relationships/slideLayout" Target="../slideLayouts/slideLayout493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98.xml"/><Relationship Id="rId7" Type="http://schemas.openxmlformats.org/officeDocument/2006/relationships/slideLayout" Target="../slideLayouts/slideLayout502.xml"/><Relationship Id="rId12" Type="http://schemas.openxmlformats.org/officeDocument/2006/relationships/theme" Target="../theme/theme46.xml"/><Relationship Id="rId2" Type="http://schemas.openxmlformats.org/officeDocument/2006/relationships/slideLayout" Target="../slideLayouts/slideLayout497.xml"/><Relationship Id="rId1" Type="http://schemas.openxmlformats.org/officeDocument/2006/relationships/slideLayout" Target="../slideLayouts/slideLayout496.xml"/><Relationship Id="rId6" Type="http://schemas.openxmlformats.org/officeDocument/2006/relationships/slideLayout" Target="../slideLayouts/slideLayout501.xml"/><Relationship Id="rId11" Type="http://schemas.openxmlformats.org/officeDocument/2006/relationships/slideLayout" Target="../slideLayouts/slideLayout506.xml"/><Relationship Id="rId5" Type="http://schemas.openxmlformats.org/officeDocument/2006/relationships/slideLayout" Target="../slideLayouts/slideLayout500.xml"/><Relationship Id="rId10" Type="http://schemas.openxmlformats.org/officeDocument/2006/relationships/slideLayout" Target="../slideLayouts/slideLayout505.xml"/><Relationship Id="rId4" Type="http://schemas.openxmlformats.org/officeDocument/2006/relationships/slideLayout" Target="../slideLayouts/slideLayout499.xml"/><Relationship Id="rId9" Type="http://schemas.openxmlformats.org/officeDocument/2006/relationships/slideLayout" Target="../slideLayouts/slideLayout504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09.xml"/><Relationship Id="rId7" Type="http://schemas.openxmlformats.org/officeDocument/2006/relationships/slideLayout" Target="../slideLayouts/slideLayout513.xml"/><Relationship Id="rId12" Type="http://schemas.openxmlformats.org/officeDocument/2006/relationships/theme" Target="../theme/theme47.xml"/><Relationship Id="rId2" Type="http://schemas.openxmlformats.org/officeDocument/2006/relationships/slideLayout" Target="../slideLayouts/slideLayout508.xml"/><Relationship Id="rId1" Type="http://schemas.openxmlformats.org/officeDocument/2006/relationships/slideLayout" Target="../slideLayouts/slideLayout507.xml"/><Relationship Id="rId6" Type="http://schemas.openxmlformats.org/officeDocument/2006/relationships/slideLayout" Target="../slideLayouts/slideLayout512.xml"/><Relationship Id="rId11" Type="http://schemas.openxmlformats.org/officeDocument/2006/relationships/slideLayout" Target="../slideLayouts/slideLayout517.xml"/><Relationship Id="rId5" Type="http://schemas.openxmlformats.org/officeDocument/2006/relationships/slideLayout" Target="../slideLayouts/slideLayout511.xml"/><Relationship Id="rId10" Type="http://schemas.openxmlformats.org/officeDocument/2006/relationships/slideLayout" Target="../slideLayouts/slideLayout516.xml"/><Relationship Id="rId4" Type="http://schemas.openxmlformats.org/officeDocument/2006/relationships/slideLayout" Target="../slideLayouts/slideLayout510.xml"/><Relationship Id="rId9" Type="http://schemas.openxmlformats.org/officeDocument/2006/relationships/slideLayout" Target="../slideLayouts/slideLayout515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20.xml"/><Relationship Id="rId7" Type="http://schemas.openxmlformats.org/officeDocument/2006/relationships/slideLayout" Target="../slideLayouts/slideLayout524.xml"/><Relationship Id="rId12" Type="http://schemas.openxmlformats.org/officeDocument/2006/relationships/theme" Target="../theme/theme48.xml"/><Relationship Id="rId2" Type="http://schemas.openxmlformats.org/officeDocument/2006/relationships/slideLayout" Target="../slideLayouts/slideLayout519.xml"/><Relationship Id="rId1" Type="http://schemas.openxmlformats.org/officeDocument/2006/relationships/slideLayout" Target="../slideLayouts/slideLayout518.xml"/><Relationship Id="rId6" Type="http://schemas.openxmlformats.org/officeDocument/2006/relationships/slideLayout" Target="../slideLayouts/slideLayout523.xml"/><Relationship Id="rId11" Type="http://schemas.openxmlformats.org/officeDocument/2006/relationships/slideLayout" Target="../slideLayouts/slideLayout528.xml"/><Relationship Id="rId5" Type="http://schemas.openxmlformats.org/officeDocument/2006/relationships/slideLayout" Target="../slideLayouts/slideLayout522.xml"/><Relationship Id="rId10" Type="http://schemas.openxmlformats.org/officeDocument/2006/relationships/slideLayout" Target="../slideLayouts/slideLayout527.xml"/><Relationship Id="rId4" Type="http://schemas.openxmlformats.org/officeDocument/2006/relationships/slideLayout" Target="../slideLayouts/slideLayout521.xml"/><Relationship Id="rId9" Type="http://schemas.openxmlformats.org/officeDocument/2006/relationships/slideLayout" Target="../slideLayouts/slideLayout526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31.xml"/><Relationship Id="rId7" Type="http://schemas.openxmlformats.org/officeDocument/2006/relationships/slideLayout" Target="../slideLayouts/slideLayout535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30.xml"/><Relationship Id="rId1" Type="http://schemas.openxmlformats.org/officeDocument/2006/relationships/slideLayout" Target="../slideLayouts/slideLayout529.xml"/><Relationship Id="rId6" Type="http://schemas.openxmlformats.org/officeDocument/2006/relationships/slideLayout" Target="../slideLayouts/slideLayout534.xml"/><Relationship Id="rId11" Type="http://schemas.openxmlformats.org/officeDocument/2006/relationships/slideLayout" Target="../slideLayouts/slideLayout539.xml"/><Relationship Id="rId5" Type="http://schemas.openxmlformats.org/officeDocument/2006/relationships/slideLayout" Target="../slideLayouts/slideLayout533.xml"/><Relationship Id="rId10" Type="http://schemas.openxmlformats.org/officeDocument/2006/relationships/slideLayout" Target="../slideLayouts/slideLayout538.xml"/><Relationship Id="rId4" Type="http://schemas.openxmlformats.org/officeDocument/2006/relationships/slideLayout" Target="../slideLayouts/slideLayout532.xml"/><Relationship Id="rId9" Type="http://schemas.openxmlformats.org/officeDocument/2006/relationships/slideLayout" Target="../slideLayouts/slideLayout537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42.xml"/><Relationship Id="rId7" Type="http://schemas.openxmlformats.org/officeDocument/2006/relationships/slideLayout" Target="../slideLayouts/slideLayout546.xml"/><Relationship Id="rId12" Type="http://schemas.openxmlformats.org/officeDocument/2006/relationships/theme" Target="../theme/theme50.xml"/><Relationship Id="rId2" Type="http://schemas.openxmlformats.org/officeDocument/2006/relationships/slideLayout" Target="../slideLayouts/slideLayout541.xml"/><Relationship Id="rId1" Type="http://schemas.openxmlformats.org/officeDocument/2006/relationships/slideLayout" Target="../slideLayouts/slideLayout540.xml"/><Relationship Id="rId6" Type="http://schemas.openxmlformats.org/officeDocument/2006/relationships/slideLayout" Target="../slideLayouts/slideLayout545.xml"/><Relationship Id="rId11" Type="http://schemas.openxmlformats.org/officeDocument/2006/relationships/slideLayout" Target="../slideLayouts/slideLayout550.xml"/><Relationship Id="rId5" Type="http://schemas.openxmlformats.org/officeDocument/2006/relationships/slideLayout" Target="../slideLayouts/slideLayout544.xml"/><Relationship Id="rId10" Type="http://schemas.openxmlformats.org/officeDocument/2006/relationships/slideLayout" Target="../slideLayouts/slideLayout549.xml"/><Relationship Id="rId4" Type="http://schemas.openxmlformats.org/officeDocument/2006/relationships/slideLayout" Target="../slideLayouts/slideLayout543.xml"/><Relationship Id="rId9" Type="http://schemas.openxmlformats.org/officeDocument/2006/relationships/slideLayout" Target="../slideLayouts/slideLayout548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53.xml"/><Relationship Id="rId7" Type="http://schemas.openxmlformats.org/officeDocument/2006/relationships/slideLayout" Target="../slideLayouts/slideLayout557.xml"/><Relationship Id="rId12" Type="http://schemas.openxmlformats.org/officeDocument/2006/relationships/theme" Target="../theme/theme51.xml"/><Relationship Id="rId2" Type="http://schemas.openxmlformats.org/officeDocument/2006/relationships/slideLayout" Target="../slideLayouts/slideLayout552.xml"/><Relationship Id="rId1" Type="http://schemas.openxmlformats.org/officeDocument/2006/relationships/slideLayout" Target="../slideLayouts/slideLayout551.xml"/><Relationship Id="rId6" Type="http://schemas.openxmlformats.org/officeDocument/2006/relationships/slideLayout" Target="../slideLayouts/slideLayout556.xml"/><Relationship Id="rId11" Type="http://schemas.openxmlformats.org/officeDocument/2006/relationships/slideLayout" Target="../slideLayouts/slideLayout561.xml"/><Relationship Id="rId5" Type="http://schemas.openxmlformats.org/officeDocument/2006/relationships/slideLayout" Target="../slideLayouts/slideLayout555.xml"/><Relationship Id="rId10" Type="http://schemas.openxmlformats.org/officeDocument/2006/relationships/slideLayout" Target="../slideLayouts/slideLayout560.xml"/><Relationship Id="rId4" Type="http://schemas.openxmlformats.org/officeDocument/2006/relationships/slideLayout" Target="../slideLayouts/slideLayout554.xml"/><Relationship Id="rId9" Type="http://schemas.openxmlformats.org/officeDocument/2006/relationships/slideLayout" Target="../slideLayouts/slideLayout559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64.xml"/><Relationship Id="rId7" Type="http://schemas.openxmlformats.org/officeDocument/2006/relationships/slideLayout" Target="../slideLayouts/slideLayout568.xml"/><Relationship Id="rId12" Type="http://schemas.openxmlformats.org/officeDocument/2006/relationships/theme" Target="../theme/theme52.xml"/><Relationship Id="rId2" Type="http://schemas.openxmlformats.org/officeDocument/2006/relationships/slideLayout" Target="../slideLayouts/slideLayout563.xml"/><Relationship Id="rId1" Type="http://schemas.openxmlformats.org/officeDocument/2006/relationships/slideLayout" Target="../slideLayouts/slideLayout562.xml"/><Relationship Id="rId6" Type="http://schemas.openxmlformats.org/officeDocument/2006/relationships/slideLayout" Target="../slideLayouts/slideLayout567.xml"/><Relationship Id="rId11" Type="http://schemas.openxmlformats.org/officeDocument/2006/relationships/slideLayout" Target="../slideLayouts/slideLayout572.xml"/><Relationship Id="rId5" Type="http://schemas.openxmlformats.org/officeDocument/2006/relationships/slideLayout" Target="../slideLayouts/slideLayout566.xml"/><Relationship Id="rId10" Type="http://schemas.openxmlformats.org/officeDocument/2006/relationships/slideLayout" Target="../slideLayouts/slideLayout571.xml"/><Relationship Id="rId4" Type="http://schemas.openxmlformats.org/officeDocument/2006/relationships/slideLayout" Target="../slideLayouts/slideLayout565.xml"/><Relationship Id="rId9" Type="http://schemas.openxmlformats.org/officeDocument/2006/relationships/slideLayout" Target="../slideLayouts/slideLayout570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75.xml"/><Relationship Id="rId7" Type="http://schemas.openxmlformats.org/officeDocument/2006/relationships/slideLayout" Target="../slideLayouts/slideLayout579.xml"/><Relationship Id="rId12" Type="http://schemas.openxmlformats.org/officeDocument/2006/relationships/theme" Target="../theme/theme53.xml"/><Relationship Id="rId2" Type="http://schemas.openxmlformats.org/officeDocument/2006/relationships/slideLayout" Target="../slideLayouts/slideLayout574.xml"/><Relationship Id="rId1" Type="http://schemas.openxmlformats.org/officeDocument/2006/relationships/slideLayout" Target="../slideLayouts/slideLayout573.xml"/><Relationship Id="rId6" Type="http://schemas.openxmlformats.org/officeDocument/2006/relationships/slideLayout" Target="../slideLayouts/slideLayout578.xml"/><Relationship Id="rId11" Type="http://schemas.openxmlformats.org/officeDocument/2006/relationships/slideLayout" Target="../slideLayouts/slideLayout583.xml"/><Relationship Id="rId5" Type="http://schemas.openxmlformats.org/officeDocument/2006/relationships/slideLayout" Target="../slideLayouts/slideLayout577.xml"/><Relationship Id="rId10" Type="http://schemas.openxmlformats.org/officeDocument/2006/relationships/slideLayout" Target="../slideLayouts/slideLayout582.xml"/><Relationship Id="rId4" Type="http://schemas.openxmlformats.org/officeDocument/2006/relationships/slideLayout" Target="../slideLayouts/slideLayout576.xml"/><Relationship Id="rId9" Type="http://schemas.openxmlformats.org/officeDocument/2006/relationships/slideLayout" Target="../slideLayouts/slideLayout581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6.xml"/><Relationship Id="rId7" Type="http://schemas.openxmlformats.org/officeDocument/2006/relationships/slideLayout" Target="../slideLayouts/slideLayout590.xml"/><Relationship Id="rId12" Type="http://schemas.openxmlformats.org/officeDocument/2006/relationships/theme" Target="../theme/theme54.xml"/><Relationship Id="rId2" Type="http://schemas.openxmlformats.org/officeDocument/2006/relationships/slideLayout" Target="../slideLayouts/slideLayout585.xml"/><Relationship Id="rId1" Type="http://schemas.openxmlformats.org/officeDocument/2006/relationships/slideLayout" Target="../slideLayouts/slideLayout584.xml"/><Relationship Id="rId6" Type="http://schemas.openxmlformats.org/officeDocument/2006/relationships/slideLayout" Target="../slideLayouts/slideLayout589.xml"/><Relationship Id="rId11" Type="http://schemas.openxmlformats.org/officeDocument/2006/relationships/slideLayout" Target="../slideLayouts/slideLayout594.xml"/><Relationship Id="rId5" Type="http://schemas.openxmlformats.org/officeDocument/2006/relationships/slideLayout" Target="../slideLayouts/slideLayout588.xml"/><Relationship Id="rId10" Type="http://schemas.openxmlformats.org/officeDocument/2006/relationships/slideLayout" Target="../slideLayouts/slideLayout593.xml"/><Relationship Id="rId4" Type="http://schemas.openxmlformats.org/officeDocument/2006/relationships/slideLayout" Target="../slideLayouts/slideLayout587.xml"/><Relationship Id="rId9" Type="http://schemas.openxmlformats.org/officeDocument/2006/relationships/slideLayout" Target="../slideLayouts/slideLayout592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97.xml"/><Relationship Id="rId7" Type="http://schemas.openxmlformats.org/officeDocument/2006/relationships/slideLayout" Target="../slideLayouts/slideLayout601.xml"/><Relationship Id="rId12" Type="http://schemas.openxmlformats.org/officeDocument/2006/relationships/theme" Target="../theme/theme55.xml"/><Relationship Id="rId2" Type="http://schemas.openxmlformats.org/officeDocument/2006/relationships/slideLayout" Target="../slideLayouts/slideLayout596.xml"/><Relationship Id="rId1" Type="http://schemas.openxmlformats.org/officeDocument/2006/relationships/slideLayout" Target="../slideLayouts/slideLayout595.xml"/><Relationship Id="rId6" Type="http://schemas.openxmlformats.org/officeDocument/2006/relationships/slideLayout" Target="../slideLayouts/slideLayout600.xml"/><Relationship Id="rId11" Type="http://schemas.openxmlformats.org/officeDocument/2006/relationships/slideLayout" Target="../slideLayouts/slideLayout605.xml"/><Relationship Id="rId5" Type="http://schemas.openxmlformats.org/officeDocument/2006/relationships/slideLayout" Target="../slideLayouts/slideLayout599.xml"/><Relationship Id="rId10" Type="http://schemas.openxmlformats.org/officeDocument/2006/relationships/slideLayout" Target="../slideLayouts/slideLayout604.xml"/><Relationship Id="rId4" Type="http://schemas.openxmlformats.org/officeDocument/2006/relationships/slideLayout" Target="../slideLayouts/slideLayout598.xml"/><Relationship Id="rId9" Type="http://schemas.openxmlformats.org/officeDocument/2006/relationships/slideLayout" Target="../slideLayouts/slideLayout603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08.xml"/><Relationship Id="rId7" Type="http://schemas.openxmlformats.org/officeDocument/2006/relationships/slideLayout" Target="../slideLayouts/slideLayout612.xml"/><Relationship Id="rId12" Type="http://schemas.openxmlformats.org/officeDocument/2006/relationships/theme" Target="../theme/theme56.xml"/><Relationship Id="rId2" Type="http://schemas.openxmlformats.org/officeDocument/2006/relationships/slideLayout" Target="../slideLayouts/slideLayout607.xml"/><Relationship Id="rId1" Type="http://schemas.openxmlformats.org/officeDocument/2006/relationships/slideLayout" Target="../slideLayouts/slideLayout606.xml"/><Relationship Id="rId6" Type="http://schemas.openxmlformats.org/officeDocument/2006/relationships/slideLayout" Target="../slideLayouts/slideLayout611.xml"/><Relationship Id="rId11" Type="http://schemas.openxmlformats.org/officeDocument/2006/relationships/slideLayout" Target="../slideLayouts/slideLayout616.xml"/><Relationship Id="rId5" Type="http://schemas.openxmlformats.org/officeDocument/2006/relationships/slideLayout" Target="../slideLayouts/slideLayout610.xml"/><Relationship Id="rId10" Type="http://schemas.openxmlformats.org/officeDocument/2006/relationships/slideLayout" Target="../slideLayouts/slideLayout615.xml"/><Relationship Id="rId4" Type="http://schemas.openxmlformats.org/officeDocument/2006/relationships/slideLayout" Target="../slideLayouts/slideLayout609.xml"/><Relationship Id="rId9" Type="http://schemas.openxmlformats.org/officeDocument/2006/relationships/slideLayout" Target="../slideLayouts/slideLayout614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19.xml"/><Relationship Id="rId7" Type="http://schemas.openxmlformats.org/officeDocument/2006/relationships/slideLayout" Target="../slideLayouts/slideLayout623.xml"/><Relationship Id="rId12" Type="http://schemas.openxmlformats.org/officeDocument/2006/relationships/theme" Target="../theme/theme57.xml"/><Relationship Id="rId2" Type="http://schemas.openxmlformats.org/officeDocument/2006/relationships/slideLayout" Target="../slideLayouts/slideLayout618.xml"/><Relationship Id="rId1" Type="http://schemas.openxmlformats.org/officeDocument/2006/relationships/slideLayout" Target="../slideLayouts/slideLayout617.xml"/><Relationship Id="rId6" Type="http://schemas.openxmlformats.org/officeDocument/2006/relationships/slideLayout" Target="../slideLayouts/slideLayout622.xml"/><Relationship Id="rId11" Type="http://schemas.openxmlformats.org/officeDocument/2006/relationships/slideLayout" Target="../slideLayouts/slideLayout627.xml"/><Relationship Id="rId5" Type="http://schemas.openxmlformats.org/officeDocument/2006/relationships/slideLayout" Target="../slideLayouts/slideLayout621.xml"/><Relationship Id="rId10" Type="http://schemas.openxmlformats.org/officeDocument/2006/relationships/slideLayout" Target="../slideLayouts/slideLayout626.xml"/><Relationship Id="rId4" Type="http://schemas.openxmlformats.org/officeDocument/2006/relationships/slideLayout" Target="../slideLayouts/slideLayout620.xml"/><Relationship Id="rId9" Type="http://schemas.openxmlformats.org/officeDocument/2006/relationships/slideLayout" Target="../slideLayouts/slideLayout625.xml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30.xml"/><Relationship Id="rId7" Type="http://schemas.openxmlformats.org/officeDocument/2006/relationships/slideLayout" Target="../slideLayouts/slideLayout634.xml"/><Relationship Id="rId12" Type="http://schemas.openxmlformats.org/officeDocument/2006/relationships/theme" Target="../theme/theme58.xml"/><Relationship Id="rId2" Type="http://schemas.openxmlformats.org/officeDocument/2006/relationships/slideLayout" Target="../slideLayouts/slideLayout629.xml"/><Relationship Id="rId1" Type="http://schemas.openxmlformats.org/officeDocument/2006/relationships/slideLayout" Target="../slideLayouts/slideLayout628.xml"/><Relationship Id="rId6" Type="http://schemas.openxmlformats.org/officeDocument/2006/relationships/slideLayout" Target="../slideLayouts/slideLayout633.xml"/><Relationship Id="rId11" Type="http://schemas.openxmlformats.org/officeDocument/2006/relationships/slideLayout" Target="../slideLayouts/slideLayout638.xml"/><Relationship Id="rId5" Type="http://schemas.openxmlformats.org/officeDocument/2006/relationships/slideLayout" Target="../slideLayouts/slideLayout632.xml"/><Relationship Id="rId10" Type="http://schemas.openxmlformats.org/officeDocument/2006/relationships/slideLayout" Target="../slideLayouts/slideLayout637.xml"/><Relationship Id="rId4" Type="http://schemas.openxmlformats.org/officeDocument/2006/relationships/slideLayout" Target="../slideLayouts/slideLayout631.xml"/><Relationship Id="rId9" Type="http://schemas.openxmlformats.org/officeDocument/2006/relationships/slideLayout" Target="../slideLayouts/slideLayout636.xml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41.xml"/><Relationship Id="rId7" Type="http://schemas.openxmlformats.org/officeDocument/2006/relationships/slideLayout" Target="../slideLayouts/slideLayout645.xml"/><Relationship Id="rId12" Type="http://schemas.openxmlformats.org/officeDocument/2006/relationships/theme" Target="../theme/theme59.xml"/><Relationship Id="rId2" Type="http://schemas.openxmlformats.org/officeDocument/2006/relationships/slideLayout" Target="../slideLayouts/slideLayout640.xml"/><Relationship Id="rId1" Type="http://schemas.openxmlformats.org/officeDocument/2006/relationships/slideLayout" Target="../slideLayouts/slideLayout639.xml"/><Relationship Id="rId6" Type="http://schemas.openxmlformats.org/officeDocument/2006/relationships/slideLayout" Target="../slideLayouts/slideLayout644.xml"/><Relationship Id="rId11" Type="http://schemas.openxmlformats.org/officeDocument/2006/relationships/slideLayout" Target="../slideLayouts/slideLayout649.xml"/><Relationship Id="rId5" Type="http://schemas.openxmlformats.org/officeDocument/2006/relationships/slideLayout" Target="../slideLayouts/slideLayout643.xml"/><Relationship Id="rId10" Type="http://schemas.openxmlformats.org/officeDocument/2006/relationships/slideLayout" Target="../slideLayouts/slideLayout648.xml"/><Relationship Id="rId4" Type="http://schemas.openxmlformats.org/officeDocument/2006/relationships/slideLayout" Target="../slideLayouts/slideLayout642.xml"/><Relationship Id="rId9" Type="http://schemas.openxmlformats.org/officeDocument/2006/relationships/slideLayout" Target="../slideLayouts/slideLayout647.xml"/></Relationships>
</file>

<file path=ppt/slideMasters/_rels/slideMaster6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52.xml"/><Relationship Id="rId7" Type="http://schemas.openxmlformats.org/officeDocument/2006/relationships/slideLayout" Target="../slideLayouts/slideLayout656.xml"/><Relationship Id="rId12" Type="http://schemas.openxmlformats.org/officeDocument/2006/relationships/theme" Target="../theme/theme60.xml"/><Relationship Id="rId2" Type="http://schemas.openxmlformats.org/officeDocument/2006/relationships/slideLayout" Target="../slideLayouts/slideLayout651.xml"/><Relationship Id="rId1" Type="http://schemas.openxmlformats.org/officeDocument/2006/relationships/slideLayout" Target="../slideLayouts/slideLayout650.xml"/><Relationship Id="rId6" Type="http://schemas.openxmlformats.org/officeDocument/2006/relationships/slideLayout" Target="../slideLayouts/slideLayout655.xml"/><Relationship Id="rId11" Type="http://schemas.openxmlformats.org/officeDocument/2006/relationships/slideLayout" Target="../slideLayouts/slideLayout660.xml"/><Relationship Id="rId5" Type="http://schemas.openxmlformats.org/officeDocument/2006/relationships/slideLayout" Target="../slideLayouts/slideLayout654.xml"/><Relationship Id="rId10" Type="http://schemas.openxmlformats.org/officeDocument/2006/relationships/slideLayout" Target="../slideLayouts/slideLayout659.xml"/><Relationship Id="rId4" Type="http://schemas.openxmlformats.org/officeDocument/2006/relationships/slideLayout" Target="../slideLayouts/slideLayout653.xml"/><Relationship Id="rId9" Type="http://schemas.openxmlformats.org/officeDocument/2006/relationships/slideLayout" Target="../slideLayouts/slideLayout658.xml"/></Relationships>
</file>

<file path=ppt/slideMasters/_rels/slideMaster6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63.xml"/><Relationship Id="rId7" Type="http://schemas.openxmlformats.org/officeDocument/2006/relationships/slideLayout" Target="../slideLayouts/slideLayout667.xml"/><Relationship Id="rId12" Type="http://schemas.openxmlformats.org/officeDocument/2006/relationships/theme" Target="../theme/theme61.xml"/><Relationship Id="rId2" Type="http://schemas.openxmlformats.org/officeDocument/2006/relationships/slideLayout" Target="../slideLayouts/slideLayout662.xml"/><Relationship Id="rId1" Type="http://schemas.openxmlformats.org/officeDocument/2006/relationships/slideLayout" Target="../slideLayouts/slideLayout661.xml"/><Relationship Id="rId6" Type="http://schemas.openxmlformats.org/officeDocument/2006/relationships/slideLayout" Target="../slideLayouts/slideLayout666.xml"/><Relationship Id="rId11" Type="http://schemas.openxmlformats.org/officeDocument/2006/relationships/slideLayout" Target="../slideLayouts/slideLayout671.xml"/><Relationship Id="rId5" Type="http://schemas.openxmlformats.org/officeDocument/2006/relationships/slideLayout" Target="../slideLayouts/slideLayout665.xml"/><Relationship Id="rId10" Type="http://schemas.openxmlformats.org/officeDocument/2006/relationships/slideLayout" Target="../slideLayouts/slideLayout670.xml"/><Relationship Id="rId4" Type="http://schemas.openxmlformats.org/officeDocument/2006/relationships/slideLayout" Target="../slideLayouts/slideLayout664.xml"/><Relationship Id="rId9" Type="http://schemas.openxmlformats.org/officeDocument/2006/relationships/slideLayout" Target="../slideLayouts/slideLayout669.xml"/></Relationships>
</file>

<file path=ppt/slideMasters/_rels/slideMaster6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74.xml"/><Relationship Id="rId7" Type="http://schemas.openxmlformats.org/officeDocument/2006/relationships/slideLayout" Target="../slideLayouts/slideLayout678.xml"/><Relationship Id="rId12" Type="http://schemas.openxmlformats.org/officeDocument/2006/relationships/theme" Target="../theme/theme62.xml"/><Relationship Id="rId2" Type="http://schemas.openxmlformats.org/officeDocument/2006/relationships/slideLayout" Target="../slideLayouts/slideLayout673.xml"/><Relationship Id="rId1" Type="http://schemas.openxmlformats.org/officeDocument/2006/relationships/slideLayout" Target="../slideLayouts/slideLayout672.xml"/><Relationship Id="rId6" Type="http://schemas.openxmlformats.org/officeDocument/2006/relationships/slideLayout" Target="../slideLayouts/slideLayout677.xml"/><Relationship Id="rId11" Type="http://schemas.openxmlformats.org/officeDocument/2006/relationships/slideLayout" Target="../slideLayouts/slideLayout682.xml"/><Relationship Id="rId5" Type="http://schemas.openxmlformats.org/officeDocument/2006/relationships/slideLayout" Target="../slideLayouts/slideLayout676.xml"/><Relationship Id="rId10" Type="http://schemas.openxmlformats.org/officeDocument/2006/relationships/slideLayout" Target="../slideLayouts/slideLayout681.xml"/><Relationship Id="rId4" Type="http://schemas.openxmlformats.org/officeDocument/2006/relationships/slideLayout" Target="../slideLayouts/slideLayout675.xml"/><Relationship Id="rId9" Type="http://schemas.openxmlformats.org/officeDocument/2006/relationships/slideLayout" Target="../slideLayouts/slideLayout680.xml"/></Relationships>
</file>

<file path=ppt/slideMasters/_rels/slideMaster6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85.xml"/><Relationship Id="rId7" Type="http://schemas.openxmlformats.org/officeDocument/2006/relationships/slideLayout" Target="../slideLayouts/slideLayout689.xml"/><Relationship Id="rId12" Type="http://schemas.openxmlformats.org/officeDocument/2006/relationships/theme" Target="../theme/theme63.xml"/><Relationship Id="rId2" Type="http://schemas.openxmlformats.org/officeDocument/2006/relationships/slideLayout" Target="../slideLayouts/slideLayout684.xml"/><Relationship Id="rId1" Type="http://schemas.openxmlformats.org/officeDocument/2006/relationships/slideLayout" Target="../slideLayouts/slideLayout683.xml"/><Relationship Id="rId6" Type="http://schemas.openxmlformats.org/officeDocument/2006/relationships/slideLayout" Target="../slideLayouts/slideLayout688.xml"/><Relationship Id="rId11" Type="http://schemas.openxmlformats.org/officeDocument/2006/relationships/slideLayout" Target="../slideLayouts/slideLayout693.xml"/><Relationship Id="rId5" Type="http://schemas.openxmlformats.org/officeDocument/2006/relationships/slideLayout" Target="../slideLayouts/slideLayout687.xml"/><Relationship Id="rId10" Type="http://schemas.openxmlformats.org/officeDocument/2006/relationships/slideLayout" Target="../slideLayouts/slideLayout692.xml"/><Relationship Id="rId4" Type="http://schemas.openxmlformats.org/officeDocument/2006/relationships/slideLayout" Target="../slideLayouts/slideLayout686.xml"/><Relationship Id="rId9" Type="http://schemas.openxmlformats.org/officeDocument/2006/relationships/slideLayout" Target="../slideLayouts/slideLayout691.xml"/></Relationships>
</file>

<file path=ppt/slideMasters/_rels/slideMaster6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6.xml"/><Relationship Id="rId7" Type="http://schemas.openxmlformats.org/officeDocument/2006/relationships/slideLayout" Target="../slideLayouts/slideLayout700.xml"/><Relationship Id="rId12" Type="http://schemas.openxmlformats.org/officeDocument/2006/relationships/theme" Target="../theme/theme64.xml"/><Relationship Id="rId2" Type="http://schemas.openxmlformats.org/officeDocument/2006/relationships/slideLayout" Target="../slideLayouts/slideLayout695.xml"/><Relationship Id="rId1" Type="http://schemas.openxmlformats.org/officeDocument/2006/relationships/slideLayout" Target="../slideLayouts/slideLayout694.xml"/><Relationship Id="rId6" Type="http://schemas.openxmlformats.org/officeDocument/2006/relationships/slideLayout" Target="../slideLayouts/slideLayout699.xml"/><Relationship Id="rId11" Type="http://schemas.openxmlformats.org/officeDocument/2006/relationships/slideLayout" Target="../slideLayouts/slideLayout704.xml"/><Relationship Id="rId5" Type="http://schemas.openxmlformats.org/officeDocument/2006/relationships/slideLayout" Target="../slideLayouts/slideLayout698.xml"/><Relationship Id="rId10" Type="http://schemas.openxmlformats.org/officeDocument/2006/relationships/slideLayout" Target="../slideLayouts/slideLayout703.xml"/><Relationship Id="rId4" Type="http://schemas.openxmlformats.org/officeDocument/2006/relationships/slideLayout" Target="../slideLayouts/slideLayout697.xml"/><Relationship Id="rId9" Type="http://schemas.openxmlformats.org/officeDocument/2006/relationships/slideLayout" Target="../slideLayouts/slideLayout702.xml"/></Relationships>
</file>

<file path=ppt/slideMasters/_rels/slideMaster6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07.xml"/><Relationship Id="rId7" Type="http://schemas.openxmlformats.org/officeDocument/2006/relationships/slideLayout" Target="../slideLayouts/slideLayout711.xml"/><Relationship Id="rId12" Type="http://schemas.openxmlformats.org/officeDocument/2006/relationships/theme" Target="../theme/theme65.xml"/><Relationship Id="rId2" Type="http://schemas.openxmlformats.org/officeDocument/2006/relationships/slideLayout" Target="../slideLayouts/slideLayout706.xml"/><Relationship Id="rId1" Type="http://schemas.openxmlformats.org/officeDocument/2006/relationships/slideLayout" Target="../slideLayouts/slideLayout705.xml"/><Relationship Id="rId6" Type="http://schemas.openxmlformats.org/officeDocument/2006/relationships/slideLayout" Target="../slideLayouts/slideLayout710.xml"/><Relationship Id="rId11" Type="http://schemas.openxmlformats.org/officeDocument/2006/relationships/slideLayout" Target="../slideLayouts/slideLayout715.xml"/><Relationship Id="rId5" Type="http://schemas.openxmlformats.org/officeDocument/2006/relationships/slideLayout" Target="../slideLayouts/slideLayout709.xml"/><Relationship Id="rId10" Type="http://schemas.openxmlformats.org/officeDocument/2006/relationships/slideLayout" Target="../slideLayouts/slideLayout714.xml"/><Relationship Id="rId4" Type="http://schemas.openxmlformats.org/officeDocument/2006/relationships/slideLayout" Target="../slideLayouts/slideLayout708.xml"/><Relationship Id="rId9" Type="http://schemas.openxmlformats.org/officeDocument/2006/relationships/slideLayout" Target="../slideLayouts/slideLayout713.xml"/></Relationships>
</file>

<file path=ppt/slideMasters/_rels/slideMaster6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18.xml"/><Relationship Id="rId7" Type="http://schemas.openxmlformats.org/officeDocument/2006/relationships/slideLayout" Target="../slideLayouts/slideLayout722.xml"/><Relationship Id="rId12" Type="http://schemas.openxmlformats.org/officeDocument/2006/relationships/theme" Target="../theme/theme66.xml"/><Relationship Id="rId2" Type="http://schemas.openxmlformats.org/officeDocument/2006/relationships/slideLayout" Target="../slideLayouts/slideLayout717.xml"/><Relationship Id="rId1" Type="http://schemas.openxmlformats.org/officeDocument/2006/relationships/slideLayout" Target="../slideLayouts/slideLayout716.xml"/><Relationship Id="rId6" Type="http://schemas.openxmlformats.org/officeDocument/2006/relationships/slideLayout" Target="../slideLayouts/slideLayout721.xml"/><Relationship Id="rId11" Type="http://schemas.openxmlformats.org/officeDocument/2006/relationships/slideLayout" Target="../slideLayouts/slideLayout726.xml"/><Relationship Id="rId5" Type="http://schemas.openxmlformats.org/officeDocument/2006/relationships/slideLayout" Target="../slideLayouts/slideLayout720.xml"/><Relationship Id="rId10" Type="http://schemas.openxmlformats.org/officeDocument/2006/relationships/slideLayout" Target="../slideLayouts/slideLayout725.xml"/><Relationship Id="rId4" Type="http://schemas.openxmlformats.org/officeDocument/2006/relationships/slideLayout" Target="../slideLayouts/slideLayout719.xml"/><Relationship Id="rId9" Type="http://schemas.openxmlformats.org/officeDocument/2006/relationships/slideLayout" Target="../slideLayouts/slideLayout7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10/1/2018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10/1/2018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10/1/2018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10/1/2018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10/1/2018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10/1/2018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10/1/2018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10/1/2018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9" r:id="rId1"/>
    <p:sldLayoutId id="2147484310" r:id="rId2"/>
    <p:sldLayoutId id="2147484311" r:id="rId3"/>
    <p:sldLayoutId id="2147484312" r:id="rId4"/>
    <p:sldLayoutId id="2147484313" r:id="rId5"/>
    <p:sldLayoutId id="2147484314" r:id="rId6"/>
    <p:sldLayoutId id="2147484315" r:id="rId7"/>
    <p:sldLayoutId id="2147484316" r:id="rId8"/>
    <p:sldLayoutId id="2147484317" r:id="rId9"/>
    <p:sldLayoutId id="2147484318" r:id="rId10"/>
    <p:sldLayoutId id="21474843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01/10/2018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33" r:id="rId1"/>
    <p:sldLayoutId id="2147484334" r:id="rId2"/>
    <p:sldLayoutId id="2147484335" r:id="rId3"/>
    <p:sldLayoutId id="2147484336" r:id="rId4"/>
    <p:sldLayoutId id="2147484337" r:id="rId5"/>
    <p:sldLayoutId id="2147484338" r:id="rId6"/>
    <p:sldLayoutId id="2147484339" r:id="rId7"/>
    <p:sldLayoutId id="2147484340" r:id="rId8"/>
    <p:sldLayoutId id="2147484341" r:id="rId9"/>
    <p:sldLayoutId id="2147484342" r:id="rId10"/>
    <p:sldLayoutId id="21474843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5" r:id="rId1"/>
    <p:sldLayoutId id="2147484346" r:id="rId2"/>
    <p:sldLayoutId id="2147484347" r:id="rId3"/>
    <p:sldLayoutId id="2147484348" r:id="rId4"/>
    <p:sldLayoutId id="2147484349" r:id="rId5"/>
    <p:sldLayoutId id="2147484350" r:id="rId6"/>
    <p:sldLayoutId id="2147484351" r:id="rId7"/>
    <p:sldLayoutId id="2147484352" r:id="rId8"/>
    <p:sldLayoutId id="2147484353" r:id="rId9"/>
    <p:sldLayoutId id="2147484354" r:id="rId10"/>
    <p:sldLayoutId id="21474843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7" r:id="rId1"/>
    <p:sldLayoutId id="2147484358" r:id="rId2"/>
    <p:sldLayoutId id="2147484359" r:id="rId3"/>
    <p:sldLayoutId id="2147484360" r:id="rId4"/>
    <p:sldLayoutId id="2147484361" r:id="rId5"/>
    <p:sldLayoutId id="2147484362" r:id="rId6"/>
    <p:sldLayoutId id="2147484363" r:id="rId7"/>
    <p:sldLayoutId id="2147484364" r:id="rId8"/>
    <p:sldLayoutId id="2147484365" r:id="rId9"/>
    <p:sldLayoutId id="2147484366" r:id="rId10"/>
    <p:sldLayoutId id="21474843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9" r:id="rId1"/>
    <p:sldLayoutId id="2147484370" r:id="rId2"/>
    <p:sldLayoutId id="2147484371" r:id="rId3"/>
    <p:sldLayoutId id="2147484372" r:id="rId4"/>
    <p:sldLayoutId id="2147484373" r:id="rId5"/>
    <p:sldLayoutId id="2147484374" r:id="rId6"/>
    <p:sldLayoutId id="2147484375" r:id="rId7"/>
    <p:sldLayoutId id="2147484376" r:id="rId8"/>
    <p:sldLayoutId id="2147484377" r:id="rId9"/>
    <p:sldLayoutId id="2147484378" r:id="rId10"/>
    <p:sldLayoutId id="21474843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10/1/2018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81" r:id="rId1"/>
    <p:sldLayoutId id="2147484382" r:id="rId2"/>
    <p:sldLayoutId id="2147484383" r:id="rId3"/>
    <p:sldLayoutId id="2147484384" r:id="rId4"/>
    <p:sldLayoutId id="2147484385" r:id="rId5"/>
    <p:sldLayoutId id="2147484386" r:id="rId6"/>
    <p:sldLayoutId id="2147484387" r:id="rId7"/>
    <p:sldLayoutId id="2147484388" r:id="rId8"/>
    <p:sldLayoutId id="2147484389" r:id="rId9"/>
    <p:sldLayoutId id="2147484390" r:id="rId10"/>
    <p:sldLayoutId id="21474843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3" r:id="rId1"/>
    <p:sldLayoutId id="2147484394" r:id="rId2"/>
    <p:sldLayoutId id="2147484395" r:id="rId3"/>
    <p:sldLayoutId id="2147484396" r:id="rId4"/>
    <p:sldLayoutId id="2147484397" r:id="rId5"/>
    <p:sldLayoutId id="2147484398" r:id="rId6"/>
    <p:sldLayoutId id="2147484399" r:id="rId7"/>
    <p:sldLayoutId id="2147484400" r:id="rId8"/>
    <p:sldLayoutId id="2147484401" r:id="rId9"/>
    <p:sldLayoutId id="2147484402" r:id="rId10"/>
    <p:sldLayoutId id="21474844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5" r:id="rId1"/>
    <p:sldLayoutId id="2147484406" r:id="rId2"/>
    <p:sldLayoutId id="2147484407" r:id="rId3"/>
    <p:sldLayoutId id="2147484408" r:id="rId4"/>
    <p:sldLayoutId id="2147484409" r:id="rId5"/>
    <p:sldLayoutId id="2147484410" r:id="rId6"/>
    <p:sldLayoutId id="2147484411" r:id="rId7"/>
    <p:sldLayoutId id="2147484412" r:id="rId8"/>
    <p:sldLayoutId id="2147484413" r:id="rId9"/>
    <p:sldLayoutId id="2147484414" r:id="rId10"/>
    <p:sldLayoutId id="21474844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7" r:id="rId1"/>
    <p:sldLayoutId id="2147484418" r:id="rId2"/>
    <p:sldLayoutId id="2147484419" r:id="rId3"/>
    <p:sldLayoutId id="2147484420" r:id="rId4"/>
    <p:sldLayoutId id="2147484421" r:id="rId5"/>
    <p:sldLayoutId id="2147484422" r:id="rId6"/>
    <p:sldLayoutId id="2147484423" r:id="rId7"/>
    <p:sldLayoutId id="2147484424" r:id="rId8"/>
    <p:sldLayoutId id="2147484425" r:id="rId9"/>
    <p:sldLayoutId id="2147484426" r:id="rId10"/>
    <p:sldLayoutId id="21474844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10/1/2018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29" r:id="rId1"/>
    <p:sldLayoutId id="2147484430" r:id="rId2"/>
    <p:sldLayoutId id="2147484431" r:id="rId3"/>
    <p:sldLayoutId id="2147484432" r:id="rId4"/>
    <p:sldLayoutId id="2147484433" r:id="rId5"/>
    <p:sldLayoutId id="2147484434" r:id="rId6"/>
    <p:sldLayoutId id="2147484435" r:id="rId7"/>
    <p:sldLayoutId id="2147484436" r:id="rId8"/>
    <p:sldLayoutId id="2147484437" r:id="rId9"/>
    <p:sldLayoutId id="2147484438" r:id="rId10"/>
    <p:sldLayoutId id="21474844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1" r:id="rId1"/>
    <p:sldLayoutId id="2147484442" r:id="rId2"/>
    <p:sldLayoutId id="2147484443" r:id="rId3"/>
    <p:sldLayoutId id="2147484444" r:id="rId4"/>
    <p:sldLayoutId id="2147484445" r:id="rId5"/>
    <p:sldLayoutId id="2147484446" r:id="rId6"/>
    <p:sldLayoutId id="2147484447" r:id="rId7"/>
    <p:sldLayoutId id="2147484448" r:id="rId8"/>
    <p:sldLayoutId id="2147484449" r:id="rId9"/>
    <p:sldLayoutId id="2147484450" r:id="rId10"/>
    <p:sldLayoutId id="21474844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3" r:id="rId1"/>
    <p:sldLayoutId id="2147484454" r:id="rId2"/>
    <p:sldLayoutId id="2147484455" r:id="rId3"/>
    <p:sldLayoutId id="2147484456" r:id="rId4"/>
    <p:sldLayoutId id="2147484457" r:id="rId5"/>
    <p:sldLayoutId id="2147484458" r:id="rId6"/>
    <p:sldLayoutId id="2147484459" r:id="rId7"/>
    <p:sldLayoutId id="2147484460" r:id="rId8"/>
    <p:sldLayoutId id="2147484461" r:id="rId9"/>
    <p:sldLayoutId id="2147484462" r:id="rId10"/>
    <p:sldLayoutId id="21474844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5" r:id="rId1"/>
    <p:sldLayoutId id="2147484466" r:id="rId2"/>
    <p:sldLayoutId id="2147484467" r:id="rId3"/>
    <p:sldLayoutId id="2147484468" r:id="rId4"/>
    <p:sldLayoutId id="2147484469" r:id="rId5"/>
    <p:sldLayoutId id="2147484470" r:id="rId6"/>
    <p:sldLayoutId id="2147484471" r:id="rId7"/>
    <p:sldLayoutId id="2147484472" r:id="rId8"/>
    <p:sldLayoutId id="2147484473" r:id="rId9"/>
    <p:sldLayoutId id="2147484474" r:id="rId10"/>
    <p:sldLayoutId id="21474844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10/1/2018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7" r:id="rId1"/>
    <p:sldLayoutId id="2147484478" r:id="rId2"/>
    <p:sldLayoutId id="2147484479" r:id="rId3"/>
    <p:sldLayoutId id="2147484480" r:id="rId4"/>
    <p:sldLayoutId id="2147484481" r:id="rId5"/>
    <p:sldLayoutId id="2147484482" r:id="rId6"/>
    <p:sldLayoutId id="2147484483" r:id="rId7"/>
    <p:sldLayoutId id="2147484484" r:id="rId8"/>
    <p:sldLayoutId id="2147484485" r:id="rId9"/>
    <p:sldLayoutId id="2147484486" r:id="rId10"/>
    <p:sldLayoutId id="21474844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115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9" r:id="rId1"/>
    <p:sldLayoutId id="2147484490" r:id="rId2"/>
    <p:sldLayoutId id="2147484491" r:id="rId3"/>
    <p:sldLayoutId id="2147484492" r:id="rId4"/>
    <p:sldLayoutId id="2147484493" r:id="rId5"/>
    <p:sldLayoutId id="2147484494" r:id="rId6"/>
    <p:sldLayoutId id="2147484495" r:id="rId7"/>
    <p:sldLayoutId id="2147484496" r:id="rId8"/>
    <p:sldLayoutId id="2147484497" r:id="rId9"/>
    <p:sldLayoutId id="2147484498" r:id="rId10"/>
    <p:sldLayoutId id="214748449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0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1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17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1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404664"/>
            <a:ext cx="8677275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2" y="2204864"/>
            <a:ext cx="806767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817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63" y="476672"/>
            <a:ext cx="8686800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743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046" y="510551"/>
            <a:ext cx="4114800" cy="1143000"/>
          </a:xfrm>
        </p:spPr>
        <p:txBody>
          <a:bodyPr/>
          <a:lstStyle/>
          <a:p>
            <a:r>
              <a:rPr lang="en-GB" sz="2800" dirty="0" smtClean="0"/>
              <a:t>Worked Example</a:t>
            </a:r>
            <a:br>
              <a:rPr lang="en-GB" sz="2800" dirty="0" smtClean="0"/>
            </a:br>
            <a:r>
              <a:rPr lang="en-GB" sz="2000" dirty="0" smtClean="0"/>
              <a:t>Work out the acute angle, x</a:t>
            </a:r>
            <a:endParaRPr lang="en-GB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585807" y="339512"/>
            <a:ext cx="4114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kern="0" dirty="0" smtClean="0">
                <a:solidFill>
                  <a:srgbClr val="000000"/>
                </a:solidFill>
              </a:rPr>
              <a:t>Your Turn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4396687" y="690076"/>
            <a:ext cx="72008" cy="60612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331640" y="154846"/>
            <a:ext cx="6977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TITLE: </a:t>
            </a:r>
            <a:r>
              <a:rPr lang="en-GB" u="sng" dirty="0">
                <a:solidFill>
                  <a:srgbClr val="000000"/>
                </a:solidFill>
              </a:rPr>
              <a:t>Using </a:t>
            </a:r>
            <a:r>
              <a:rPr lang="en-GB" u="sng" dirty="0" smtClean="0">
                <a:solidFill>
                  <a:srgbClr val="000000"/>
                </a:solidFill>
              </a:rPr>
              <a:t>the Sine Rule to work out a missing angle </a:t>
            </a:r>
            <a:endParaRPr lang="en-GB" u="sng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117674" y="2587071"/>
                <a:ext cx="950270" cy="5847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7674" y="2587071"/>
                <a:ext cx="950270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34" y="1772816"/>
            <a:ext cx="369570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331640" y="2587071"/>
                <a:ext cx="37920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2587071"/>
                <a:ext cx="37920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/>
          <p:cNvSpPr/>
          <p:nvPr/>
        </p:nvSpPr>
        <p:spPr>
          <a:xfrm>
            <a:off x="5148727" y="1082051"/>
            <a:ext cx="29889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Work out the acute angle, </a:t>
            </a:r>
            <a:r>
              <a:rPr lang="en-GB" dirty="0" smtClean="0"/>
              <a:t>y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98971" y="4203281"/>
                <a:ext cx="1648785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latin typeface="Cambria Math"/>
                                </a:rPr>
                                <m:t> </m:t>
                              </m:r>
                            </m:e>
                          </m:func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14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80</m:t>
                              </m:r>
                            </m:e>
                          </m:func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971" y="4203281"/>
                <a:ext cx="1648785" cy="61093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45381" y="5182825"/>
                <a:ext cx="1892441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/>
                                </a:rPr>
                                <m:t>14</m:t>
                              </m:r>
                              <m:func>
                                <m:funcPr>
                                  <m:ctrlPr>
                                    <a:rPr lang="en-GB" b="0" i="1" smtClean="0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latin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b="0" i="1" smtClean="0">
                                      <a:latin typeface="Cambria Math"/>
                                    </a:rPr>
                                    <m:t>80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en-GB" b="0" i="1" smtClean="0">
                                  <a:latin typeface="Cambria Math"/>
                                </a:rPr>
                                <m:t>15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381" y="5182825"/>
                <a:ext cx="1892441" cy="61093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02967" y="6093296"/>
                <a:ext cx="26807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𝐴𝑁𝑆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=66.8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967" y="6093296"/>
                <a:ext cx="2680734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779" y="1774406"/>
            <a:ext cx="3312853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092280" y="2739471"/>
                <a:ext cx="38260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80" y="2739471"/>
                <a:ext cx="382605" cy="369332"/>
              </a:xfrm>
              <a:prstGeom prst="rect">
                <a:avLst/>
              </a:prstGeom>
              <a:blipFill rotWithShape="1">
                <a:blip r:embed="rId10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5531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232944" y="294661"/>
            <a:ext cx="8443512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kern="0" dirty="0" smtClean="0"/>
              <a:t>In your books, work out the missing length or acute angle to 3 </a:t>
            </a:r>
            <a:r>
              <a:rPr lang="en-GB" sz="2800" kern="0" dirty="0" err="1" smtClean="0"/>
              <a:t>sf</a:t>
            </a:r>
            <a:r>
              <a:rPr lang="en-GB" sz="2800" kern="0" dirty="0" smtClean="0"/>
              <a:t>: </a:t>
            </a:r>
            <a:endParaRPr lang="en-GB" sz="2800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70122" y="1349953"/>
                <a:ext cx="37920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122" y="1349953"/>
                <a:ext cx="379206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100741" y="3511556"/>
                <a:ext cx="37920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0741" y="3511556"/>
                <a:ext cx="379206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201994" y="5303684"/>
                <a:ext cx="36189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1994" y="5303684"/>
                <a:ext cx="361894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926473" y="4145865"/>
            <a:ext cx="25816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Find h, the perpendicular height</a:t>
            </a:r>
            <a:endParaRPr lang="en-GB" sz="1200" dirty="0"/>
          </a:p>
        </p:txBody>
      </p:sp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06238"/>
            <a:ext cx="7599902" cy="511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325" y="3314700"/>
            <a:ext cx="985599" cy="381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926473" y="2348880"/>
            <a:ext cx="99745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388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Without a calculator, work out the missing acute angles. </a:t>
            </a:r>
            <a:endParaRPr lang="en-GB" sz="40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1916832"/>
            <a:ext cx="6715125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7"/>
          <a:stretch/>
        </p:blipFill>
        <p:spPr bwMode="auto">
          <a:xfrm>
            <a:off x="827584" y="3933056"/>
            <a:ext cx="7124700" cy="2049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177281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7)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5148064" y="1806257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8)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575556" y="436510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9)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5004048" y="418043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10)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495011" y="4533451"/>
                <a:ext cx="656846" cy="40197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5011" y="4533451"/>
                <a:ext cx="656846" cy="40197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60648"/>
            <a:ext cx="2880320" cy="877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Mark your work:</a:t>
            </a:r>
          </a:p>
          <a:p>
            <a:endParaRPr lang="en-GB" sz="2400" dirty="0"/>
          </a:p>
          <a:p>
            <a:pPr marL="457200" indent="-457200">
              <a:buAutoNum type="arabicPeriod"/>
            </a:pPr>
            <a:r>
              <a:rPr lang="en-GB" sz="2400" dirty="0" smtClean="0"/>
              <a:t>5.00  </a:t>
            </a:r>
          </a:p>
          <a:p>
            <a:pPr marL="457200" indent="-457200">
              <a:buAutoNum type="arabicPeriod"/>
            </a:pPr>
            <a:endParaRPr lang="en-GB" sz="2400" dirty="0"/>
          </a:p>
          <a:p>
            <a:pPr marL="457200" indent="-457200">
              <a:buAutoNum type="arabicPeriod"/>
            </a:pPr>
            <a:r>
              <a:rPr lang="en-GB" sz="2400" dirty="0" smtClean="0"/>
              <a:t>17.0 </a:t>
            </a:r>
          </a:p>
          <a:p>
            <a:pPr marL="457200" indent="-457200">
              <a:buAutoNum type="arabicPeriod"/>
            </a:pPr>
            <a:endParaRPr lang="en-GB" sz="2400" dirty="0"/>
          </a:p>
          <a:p>
            <a:pPr marL="457200" indent="-457200">
              <a:buAutoNum type="arabicPeriod"/>
            </a:pPr>
            <a:r>
              <a:rPr lang="en-GB" sz="2400" dirty="0" smtClean="0"/>
              <a:t>23.0 </a:t>
            </a:r>
          </a:p>
          <a:p>
            <a:pPr marL="457200" indent="-457200">
              <a:buAutoNum type="arabicPeriod"/>
            </a:pPr>
            <a:endParaRPr lang="en-GB" sz="2400" dirty="0"/>
          </a:p>
          <a:p>
            <a:pPr marL="457200" indent="-457200">
              <a:buAutoNum type="arabicPeriod"/>
            </a:pPr>
            <a:r>
              <a:rPr lang="en-GB" sz="2400" dirty="0" smtClean="0"/>
              <a:t>80.0</a:t>
            </a:r>
          </a:p>
          <a:p>
            <a:pPr marL="457200" indent="-457200">
              <a:buAutoNum type="arabicPeriod"/>
            </a:pPr>
            <a:endParaRPr lang="en-GB" sz="2400" dirty="0"/>
          </a:p>
          <a:p>
            <a:pPr marL="457200" indent="-457200">
              <a:buAutoNum type="arabicPeriod"/>
            </a:pPr>
            <a:r>
              <a:rPr lang="en-GB" sz="2400" dirty="0" smtClean="0"/>
              <a:t>8.00  </a:t>
            </a:r>
          </a:p>
          <a:p>
            <a:pPr marL="457200" indent="-457200">
              <a:buAutoNum type="arabicPeriod"/>
            </a:pPr>
            <a:endParaRPr lang="en-GB" sz="2400" dirty="0" smtClean="0"/>
          </a:p>
          <a:p>
            <a:pPr marL="457200" indent="-457200">
              <a:buAutoNum type="arabicPeriod"/>
            </a:pPr>
            <a:r>
              <a:rPr lang="en-GB" sz="2400" dirty="0" smtClean="0"/>
              <a:t>32.0 </a:t>
            </a:r>
          </a:p>
          <a:p>
            <a:pPr marL="457200" indent="-457200">
              <a:buAutoNum type="arabicPeriod"/>
            </a:pPr>
            <a:endParaRPr lang="en-GB" sz="2400" dirty="0"/>
          </a:p>
          <a:p>
            <a:pPr marL="457200" indent="-457200">
              <a:buAutoNum type="arabicPeriod"/>
            </a:pPr>
            <a:r>
              <a:rPr lang="en-GB" sz="2400" dirty="0" smtClean="0"/>
              <a:t>30.0</a:t>
            </a:r>
          </a:p>
          <a:p>
            <a:pPr marL="457200" indent="-457200">
              <a:buAutoNum type="arabicPeriod"/>
            </a:pPr>
            <a:endParaRPr lang="en-GB" sz="2400" dirty="0"/>
          </a:p>
          <a:p>
            <a:pPr marL="457200" indent="-457200">
              <a:buAutoNum type="arabicPeriod"/>
            </a:pPr>
            <a:r>
              <a:rPr lang="en-GB" sz="2400" dirty="0" smtClean="0"/>
              <a:t>45.0</a:t>
            </a:r>
          </a:p>
          <a:p>
            <a:pPr marL="457200" indent="-457200">
              <a:buAutoNum type="arabicPeriod"/>
            </a:pPr>
            <a:endParaRPr lang="en-GB" sz="2400" dirty="0"/>
          </a:p>
          <a:p>
            <a:pPr marL="457200" indent="-457200">
              <a:buAutoNum type="arabicPeriod"/>
            </a:pPr>
            <a:endParaRPr lang="en-GB" sz="2400" dirty="0" smtClean="0"/>
          </a:p>
          <a:p>
            <a:pPr marL="457200" indent="-457200">
              <a:buAutoNum type="arabicPeriod"/>
            </a:pPr>
            <a:endParaRPr lang="en-GB" sz="2400" dirty="0"/>
          </a:p>
          <a:p>
            <a:pPr marL="457200" indent="-457200">
              <a:buAutoNum type="arabicPeriod"/>
            </a:pPr>
            <a:endParaRPr lang="en-GB" sz="2400" dirty="0"/>
          </a:p>
          <a:p>
            <a:pPr marL="457200" indent="-457200">
              <a:buAutoNum type="arabicPeriod"/>
            </a:pPr>
            <a:endParaRPr lang="en-GB" sz="2400" dirty="0" smtClean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347864" y="980728"/>
            <a:ext cx="30963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9. 60.0 </a:t>
            </a:r>
          </a:p>
          <a:p>
            <a:endParaRPr lang="en-GB" sz="2000" dirty="0"/>
          </a:p>
          <a:p>
            <a:r>
              <a:rPr lang="en-GB" sz="2000" dirty="0" smtClean="0"/>
              <a:t>10. 105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99258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 smtClean="0"/>
                  <a:t>Calculate angle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𝐴</m:t>
                    </m:r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GB" b="0" i="1" smtClean="0">
                        <a:latin typeface="Cambria Math"/>
                      </a:rPr>
                      <m:t>𝐵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b="-79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13" y="1844824"/>
            <a:ext cx="6734175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le 1"/>
              <p:cNvSpPr txBox="1">
                <a:spLocks/>
              </p:cNvSpPr>
              <p:nvPr/>
            </p:nvSpPr>
            <p:spPr bwMode="auto">
              <a:xfrm>
                <a:off x="683568" y="4869160"/>
                <a:ext cx="8229600" cy="1143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en-GB" kern="0" dirty="0" smtClean="0"/>
                  <a:t>How can this help us work out the obtuse angle </a:t>
                </a:r>
                <a14:m>
                  <m:oMath xmlns:m="http://schemas.openxmlformats.org/officeDocument/2006/math">
                    <m:r>
                      <a:rPr lang="en-GB" b="0" i="1" kern="0" smtClean="0">
                        <a:latin typeface="Cambria Math"/>
                      </a:rPr>
                      <m:t>𝐴</m:t>
                    </m:r>
                    <m:sSub>
                      <m:sSubPr>
                        <m:ctrlPr>
                          <a:rPr lang="en-GB" b="0" i="1" kern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kern="0" smtClean="0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GB" b="0" i="1" kern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GB" b="0" i="1" kern="0" smtClean="0">
                        <a:latin typeface="Cambria Math"/>
                      </a:rPr>
                      <m:t>𝐵</m:t>
                    </m:r>
                  </m:oMath>
                </a14:m>
                <a:r>
                  <a:rPr lang="en-GB" kern="0" dirty="0" smtClean="0"/>
                  <a:t>?</a:t>
                </a:r>
                <a:endParaRPr lang="en-GB" kern="0" dirty="0"/>
              </a:p>
            </p:txBody>
          </p:sp>
        </mc:Choice>
        <mc:Fallback xmlns="">
          <p:sp>
            <p:nvSpPr>
              <p:cNvPr id="5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3568" y="4869160"/>
                <a:ext cx="8229600" cy="1143000"/>
              </a:xfrm>
              <a:prstGeom prst="rect">
                <a:avLst/>
              </a:prstGeom>
              <a:blipFill rotWithShape="1">
                <a:blip r:embed="rId5"/>
                <a:stretch>
                  <a:fillRect t="-24064" r="-1111" b="-3796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921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In your books, work out the missing obtuse angles to 1 </a:t>
            </a:r>
            <a:r>
              <a:rPr lang="en-GB" sz="4000" dirty="0" err="1" smtClean="0"/>
              <a:t>dp</a:t>
            </a:r>
            <a:endParaRPr lang="en-GB" sz="4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1484784"/>
            <a:ext cx="8982075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737" y="4077072"/>
            <a:ext cx="6486525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83768" y="450912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c)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235924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4000" dirty="0" smtClean="0"/>
              <a:t>Mark your work: 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GB" dirty="0" smtClean="0"/>
              <a:t>109.6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r>
              <a:rPr lang="en-GB" dirty="0" smtClean="0"/>
              <a:t>115.9 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r>
              <a:rPr lang="en-GB" dirty="0" smtClean="0"/>
              <a:t>99.6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503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 </a:t>
            </a:r>
            <a:endParaRPr lang="en-GB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7544" y="1432909"/>
            <a:ext cx="7488832" cy="4961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794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1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1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1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8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9.xml><?xml version="1.0" encoding="utf-8"?>
<a:theme xmlns:a="http://schemas.openxmlformats.org/drawingml/2006/main" name="1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0.xml><?xml version="1.0" encoding="utf-8"?>
<a:theme xmlns:a="http://schemas.openxmlformats.org/drawingml/2006/main" name="1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1.xml><?xml version="1.0" encoding="utf-8"?>
<a:theme xmlns:a="http://schemas.openxmlformats.org/drawingml/2006/main" name="1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2.xml><?xml version="1.0" encoding="utf-8"?>
<a:theme xmlns:a="http://schemas.openxmlformats.org/drawingml/2006/main" name="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3.xml><?xml version="1.0" encoding="utf-8"?>
<a:theme xmlns:a="http://schemas.openxmlformats.org/drawingml/2006/main" name="1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4.xml><?xml version="1.0" encoding="utf-8"?>
<a:theme xmlns:a="http://schemas.openxmlformats.org/drawingml/2006/main" name="1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5.xml><?xml version="1.0" encoding="utf-8"?>
<a:theme xmlns:a="http://schemas.openxmlformats.org/drawingml/2006/main" name="1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6.xml><?xml version="1.0" encoding="utf-8"?>
<a:theme xmlns:a="http://schemas.openxmlformats.org/drawingml/2006/main" name="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7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8.xml><?xml version="1.0" encoding="utf-8"?>
<a:theme xmlns:a="http://schemas.openxmlformats.org/drawingml/2006/main" name="1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9.xml><?xml version="1.0" encoding="utf-8"?>
<a:theme xmlns:a="http://schemas.openxmlformats.org/drawingml/2006/main" name="2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0.xml><?xml version="1.0" encoding="utf-8"?>
<a:theme xmlns:a="http://schemas.openxmlformats.org/drawingml/2006/main" name="2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1.xml><?xml version="1.0" encoding="utf-8"?>
<a:theme xmlns:a="http://schemas.openxmlformats.org/drawingml/2006/main" name="7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2.xml><?xml version="1.0" encoding="utf-8"?>
<a:theme xmlns:a="http://schemas.openxmlformats.org/drawingml/2006/main" name="2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3.xml><?xml version="1.0" encoding="utf-8"?>
<a:theme xmlns:a="http://schemas.openxmlformats.org/drawingml/2006/main" name="2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4.xml><?xml version="1.0" encoding="utf-8"?>
<a:theme xmlns:a="http://schemas.openxmlformats.org/drawingml/2006/main" name="2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5.xml><?xml version="1.0" encoding="utf-8"?>
<a:theme xmlns:a="http://schemas.openxmlformats.org/drawingml/2006/main" name="8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6.xml><?xml version="1.0" encoding="utf-8"?>
<a:theme xmlns:a="http://schemas.openxmlformats.org/drawingml/2006/main" name="2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7.xml><?xml version="1.0" encoding="utf-8"?>
<a:theme xmlns:a="http://schemas.openxmlformats.org/drawingml/2006/main" name="2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8.xml><?xml version="1.0" encoding="utf-8"?>
<a:theme xmlns:a="http://schemas.openxmlformats.org/drawingml/2006/main" name="2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9.xml><?xml version="1.0" encoding="utf-8"?>
<a:theme xmlns:a="http://schemas.openxmlformats.org/drawingml/2006/main" name="9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0.xml><?xml version="1.0" encoding="utf-8"?>
<a:theme xmlns:a="http://schemas.openxmlformats.org/drawingml/2006/main" name="3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1.xml><?xml version="1.0" encoding="utf-8"?>
<a:theme xmlns:a="http://schemas.openxmlformats.org/drawingml/2006/main" name="2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2.xml><?xml version="1.0" encoding="utf-8"?>
<a:theme xmlns:a="http://schemas.openxmlformats.org/drawingml/2006/main" name="2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3.xml><?xml version="1.0" encoding="utf-8"?>
<a:theme xmlns:a="http://schemas.openxmlformats.org/drawingml/2006/main" name="3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4.xml><?xml version="1.0" encoding="utf-8"?>
<a:theme xmlns:a="http://schemas.openxmlformats.org/drawingml/2006/main" name="10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5.xml><?xml version="1.0" encoding="utf-8"?>
<a:theme xmlns:a="http://schemas.openxmlformats.org/drawingml/2006/main" name="3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6.xml><?xml version="1.0" encoding="utf-8"?>
<a:theme xmlns:a="http://schemas.openxmlformats.org/drawingml/2006/main" name="3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7.xml><?xml version="1.0" encoding="utf-8"?>
<a:theme xmlns:a="http://schemas.openxmlformats.org/drawingml/2006/main" name="3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8.xml><?xml version="1.0" encoding="utf-8"?>
<a:theme xmlns:a="http://schemas.openxmlformats.org/drawingml/2006/main" name="1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9.xml><?xml version="1.0" encoding="utf-8"?>
<a:theme xmlns:a="http://schemas.openxmlformats.org/drawingml/2006/main" name="3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0.xml><?xml version="1.0" encoding="utf-8"?>
<a:theme xmlns:a="http://schemas.openxmlformats.org/drawingml/2006/main" name="3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1.xml><?xml version="1.0" encoding="utf-8"?>
<a:theme xmlns:a="http://schemas.openxmlformats.org/drawingml/2006/main" name="3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2.xml><?xml version="1.0" encoding="utf-8"?>
<a:theme xmlns:a="http://schemas.openxmlformats.org/drawingml/2006/main" name="1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3.xml><?xml version="1.0" encoding="utf-8"?>
<a:theme xmlns:a="http://schemas.openxmlformats.org/drawingml/2006/main" name="4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4.xml><?xml version="1.0" encoding="utf-8"?>
<a:theme xmlns:a="http://schemas.openxmlformats.org/drawingml/2006/main" name="3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5.xml><?xml version="1.0" encoding="utf-8"?>
<a:theme xmlns:a="http://schemas.openxmlformats.org/drawingml/2006/main" name="3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6.xml><?xml version="1.0" encoding="utf-8"?>
<a:theme xmlns:a="http://schemas.openxmlformats.org/drawingml/2006/main" name="3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7.xml><?xml version="1.0" encoding="utf-8"?>
<a:theme xmlns:a="http://schemas.openxmlformats.org/drawingml/2006/main" name="1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8.xml><?xml version="1.0" encoding="utf-8"?>
<a:theme xmlns:a="http://schemas.openxmlformats.org/drawingml/2006/main" name="4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9.xml><?xml version="1.0" encoding="utf-8"?>
<a:theme xmlns:a="http://schemas.openxmlformats.org/drawingml/2006/main" name="4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0.xml><?xml version="1.0" encoding="utf-8"?>
<a:theme xmlns:a="http://schemas.openxmlformats.org/drawingml/2006/main" name="4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1.xml><?xml version="1.0" encoding="utf-8"?>
<a:theme xmlns:a="http://schemas.openxmlformats.org/drawingml/2006/main" name="1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2.xml><?xml version="1.0" encoding="utf-8"?>
<a:theme xmlns:a="http://schemas.openxmlformats.org/drawingml/2006/main" name="4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3.xml><?xml version="1.0" encoding="utf-8"?>
<a:theme xmlns:a="http://schemas.openxmlformats.org/drawingml/2006/main" name="4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4.xml><?xml version="1.0" encoding="utf-8"?>
<a:theme xmlns:a="http://schemas.openxmlformats.org/drawingml/2006/main" name="4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5.xml><?xml version="1.0" encoding="utf-8"?>
<a:theme xmlns:a="http://schemas.openxmlformats.org/drawingml/2006/main" name="1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6.xml><?xml version="1.0" encoding="utf-8"?>
<a:theme xmlns:a="http://schemas.openxmlformats.org/drawingml/2006/main" name="1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2252</TotalTime>
  <Words>206</Words>
  <Application>Microsoft Office PowerPoint</Application>
  <PresentationFormat>On-screen Show (4:3)</PresentationFormat>
  <Paragraphs>67</Paragraphs>
  <Slides>10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66</vt:i4>
      </vt:variant>
      <vt:variant>
        <vt:lpstr>Slide Titles</vt:lpstr>
      </vt:variant>
      <vt:variant>
        <vt:i4>10</vt:i4>
      </vt:variant>
    </vt:vector>
  </HeadingPairs>
  <TitlesOfParts>
    <vt:vector size="76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10_ArchwayMaster</vt:lpstr>
      <vt:lpstr>11_ArchwayMaster</vt:lpstr>
      <vt:lpstr>12_ArchwayMaster</vt:lpstr>
      <vt:lpstr>4_Archway PPT</vt:lpstr>
      <vt:lpstr>13_ArchwayMaster</vt:lpstr>
      <vt:lpstr>14_ArchwayMaster</vt:lpstr>
      <vt:lpstr>15_ArchwayMaster</vt:lpstr>
      <vt:lpstr>5_Archway PPT</vt:lpstr>
      <vt:lpstr>16_ArchwayMaster</vt:lpstr>
      <vt:lpstr>17_ArchwayMaster</vt:lpstr>
      <vt:lpstr>18_ArchwayMaster</vt:lpstr>
      <vt:lpstr>6_Archway PPT</vt:lpstr>
      <vt:lpstr>2_Archway</vt:lpstr>
      <vt:lpstr>19_ArchwayMaster</vt:lpstr>
      <vt:lpstr>20_ArchwayMaster</vt:lpstr>
      <vt:lpstr>21_ArchwayMaster</vt:lpstr>
      <vt:lpstr>7_Archway PPT</vt:lpstr>
      <vt:lpstr>22_ArchwayMaster</vt:lpstr>
      <vt:lpstr>23_ArchwayMaster</vt:lpstr>
      <vt:lpstr>24_ArchwayMaster</vt:lpstr>
      <vt:lpstr>8_Archway PPT</vt:lpstr>
      <vt:lpstr>25_ArchwayMaster</vt:lpstr>
      <vt:lpstr>26_ArchwayMaster</vt:lpstr>
      <vt:lpstr>27_ArchwayMaster</vt:lpstr>
      <vt:lpstr>9_Archway PPT</vt:lpstr>
      <vt:lpstr>3_Archway</vt:lpstr>
      <vt:lpstr>28_ArchwayMaster</vt:lpstr>
      <vt:lpstr>29_ArchwayMaster</vt:lpstr>
      <vt:lpstr>30_ArchwayMaster</vt:lpstr>
      <vt:lpstr>10_Archway PPT</vt:lpstr>
      <vt:lpstr>31_ArchwayMaster</vt:lpstr>
      <vt:lpstr>32_ArchwayMaster</vt:lpstr>
      <vt:lpstr>33_ArchwayMaster</vt:lpstr>
      <vt:lpstr>11_Archway PPT</vt:lpstr>
      <vt:lpstr>34_ArchwayMaster</vt:lpstr>
      <vt:lpstr>35_ArchwayMaster</vt:lpstr>
      <vt:lpstr>36_ArchwayMaster</vt:lpstr>
      <vt:lpstr>12_Archway PPT</vt:lpstr>
      <vt:lpstr>4_Archway</vt:lpstr>
      <vt:lpstr>37_ArchwayMaster</vt:lpstr>
      <vt:lpstr>38_ArchwayMaster</vt:lpstr>
      <vt:lpstr>39_ArchwayMaster</vt:lpstr>
      <vt:lpstr>13_Archway PPT</vt:lpstr>
      <vt:lpstr>40_ArchwayMaster</vt:lpstr>
      <vt:lpstr>41_ArchwayMaster</vt:lpstr>
      <vt:lpstr>42_ArchwayMaster</vt:lpstr>
      <vt:lpstr>14_Archway PPT</vt:lpstr>
      <vt:lpstr>43_ArchwayMaster</vt:lpstr>
      <vt:lpstr>44_ArchwayMaster</vt:lpstr>
      <vt:lpstr>45_ArchwayMaster</vt:lpstr>
      <vt:lpstr>15_Archway PPT</vt:lpstr>
      <vt:lpstr>16_Archway PPT</vt:lpstr>
      <vt:lpstr>PowerPoint Presentation</vt:lpstr>
      <vt:lpstr>PowerPoint Presentation</vt:lpstr>
      <vt:lpstr>Worked Example Work out the acute angle, x</vt:lpstr>
      <vt:lpstr>PowerPoint Presentation</vt:lpstr>
      <vt:lpstr>Without a calculator, work out the missing acute angles. </vt:lpstr>
      <vt:lpstr>PowerPoint Presentation</vt:lpstr>
      <vt:lpstr>Calculate angle AC_2 B</vt:lpstr>
      <vt:lpstr>In your books, work out the missing obtuse angles to 1 dp</vt:lpstr>
      <vt:lpstr>Mark your work: </vt:lpstr>
      <vt:lpstr>Challenge </vt:lpstr>
    </vt:vector>
  </TitlesOfParts>
  <Company>OSB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WhiddonJ</dc:creator>
  <cp:lastModifiedBy>Elder, L</cp:lastModifiedBy>
  <cp:revision>211</cp:revision>
  <cp:lastPrinted>2017-10-12T07:53:11Z</cp:lastPrinted>
  <dcterms:created xsi:type="dcterms:W3CDTF">2011-01-19T11:42:20Z</dcterms:created>
  <dcterms:modified xsi:type="dcterms:W3CDTF">2018-10-01T10:25:17Z</dcterms:modified>
</cp:coreProperties>
</file>