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Masters/slideMaster18.xml" ContentType="application/vnd.openxmlformats-officedocument.presentationml.slideMaster+xml"/>
  <Override PartName="/ppt/slideMasters/slideMaster19.xml" ContentType="application/vnd.openxmlformats-officedocument.presentationml.slideMaster+xml"/>
  <Override PartName="/ppt/slideMasters/slideMaster20.xml" ContentType="application/vnd.openxmlformats-officedocument.presentationml.slideMaster+xml"/>
  <Override PartName="/ppt/slideMasters/slideMaster21.xml" ContentType="application/vnd.openxmlformats-officedocument.presentationml.slideMaster+xml"/>
  <Override PartName="/ppt/slideMasters/slideMaster22.xml" ContentType="application/vnd.openxmlformats-officedocument.presentationml.slideMaster+xml"/>
  <Override PartName="/ppt/slideMasters/slideMaster23.xml" ContentType="application/vnd.openxmlformats-officedocument.presentationml.slideMaster+xml"/>
  <Override PartName="/ppt/slideMasters/slideMaster24.xml" ContentType="application/vnd.openxmlformats-officedocument.presentationml.slideMaster+xml"/>
  <Override PartName="/ppt/slideMasters/slideMaster25.xml" ContentType="application/vnd.openxmlformats-officedocument.presentationml.slideMaster+xml"/>
  <Override PartName="/ppt/slideMasters/slideMaster26.xml" ContentType="application/vnd.openxmlformats-officedocument.presentationml.slideMaster+xml"/>
  <Override PartName="/ppt/slideMasters/slideMaster27.xml" ContentType="application/vnd.openxmlformats-officedocument.presentationml.slideMaster+xml"/>
  <Override PartName="/ppt/slideMasters/slideMaster28.xml" ContentType="application/vnd.openxmlformats-officedocument.presentationml.slideMaster+xml"/>
  <Override PartName="/ppt/slideMasters/slideMaster29.xml" ContentType="application/vnd.openxmlformats-officedocument.presentationml.slideMaster+xml"/>
  <Override PartName="/ppt/slideMasters/slideMaster30.xml" ContentType="application/vnd.openxmlformats-officedocument.presentationml.slideMaster+xml"/>
  <Override PartName="/ppt/slideMasters/slideMaster31.xml" ContentType="application/vnd.openxmlformats-officedocument.presentationml.slideMaster+xml"/>
  <Override PartName="/ppt/slideMasters/slideMaster32.xml" ContentType="application/vnd.openxmlformats-officedocument.presentationml.slideMaster+xml"/>
  <Override PartName="/ppt/slideMasters/slideMaster33.xml" ContentType="application/vnd.openxmlformats-officedocument.presentationml.slideMaster+xml"/>
  <Override PartName="/ppt/slideMasters/slideMaster34.xml" ContentType="application/vnd.openxmlformats-officedocument.presentationml.slideMaster+xml"/>
  <Override PartName="/ppt/slideMasters/slideMaster35.xml" ContentType="application/vnd.openxmlformats-officedocument.presentationml.slideMaster+xml"/>
  <Override PartName="/ppt/slideMasters/slideMaster36.xml" ContentType="application/vnd.openxmlformats-officedocument.presentationml.slideMaster+xml"/>
  <Override PartName="/ppt/slideMasters/slideMaster37.xml" ContentType="application/vnd.openxmlformats-officedocument.presentationml.slideMaster+xml"/>
  <Override PartName="/ppt/slideMasters/slideMaster38.xml" ContentType="application/vnd.openxmlformats-officedocument.presentationml.slideMaster+xml"/>
  <Override PartName="/ppt/slideMasters/slideMaster39.xml" ContentType="application/vnd.openxmlformats-officedocument.presentationml.slideMaster+xml"/>
  <Override PartName="/ppt/slideMasters/slideMaster40.xml" ContentType="application/vnd.openxmlformats-officedocument.presentationml.slideMaster+xml"/>
  <Override PartName="/ppt/slideMasters/slideMaster41.xml" ContentType="application/vnd.openxmlformats-officedocument.presentationml.slideMaster+xml"/>
  <Override PartName="/ppt/slideMasters/slideMaster42.xml" ContentType="application/vnd.openxmlformats-officedocument.presentationml.slideMaster+xml"/>
  <Override PartName="/ppt/slideMasters/slideMaster43.xml" ContentType="application/vnd.openxmlformats-officedocument.presentationml.slideMaster+xml"/>
  <Override PartName="/ppt/slideMasters/slideMaster44.xml" ContentType="application/vnd.openxmlformats-officedocument.presentationml.slideMaster+xml"/>
  <Override PartName="/ppt/slideMasters/slideMaster45.xml" ContentType="application/vnd.openxmlformats-officedocument.presentationml.slideMaster+xml"/>
  <Override PartName="/ppt/slideMasters/slideMaster46.xml" ContentType="application/vnd.openxmlformats-officedocument.presentationml.slideMaster+xml"/>
  <Override PartName="/ppt/slideMasters/slideMaster47.xml" ContentType="application/vnd.openxmlformats-officedocument.presentationml.slideMaster+xml"/>
  <Override PartName="/ppt/slideMasters/slideMaster48.xml" ContentType="application/vnd.openxmlformats-officedocument.presentationml.slideMaster+xml"/>
  <Override PartName="/ppt/slideMasters/slideMaster49.xml" ContentType="application/vnd.openxmlformats-officedocument.presentationml.slideMaster+xml"/>
  <Override PartName="/ppt/slideMasters/slideMaster50.xml" ContentType="application/vnd.openxmlformats-officedocument.presentationml.slideMaster+xml"/>
  <Override PartName="/ppt/slideMasters/slideMaster51.xml" ContentType="application/vnd.openxmlformats-officedocument.presentationml.slideMaster+xml"/>
  <Override PartName="/ppt/slideMasters/slideMaster52.xml" ContentType="application/vnd.openxmlformats-officedocument.presentationml.slideMaster+xml"/>
  <Override PartName="/ppt/slideMasters/slideMaster53.xml" ContentType="application/vnd.openxmlformats-officedocument.presentationml.slideMaster+xml"/>
  <Override PartName="/ppt/slideMasters/slideMaster54.xml" ContentType="application/vnd.openxmlformats-officedocument.presentationml.slideMaster+xml"/>
  <Override PartName="/ppt/slideMasters/slideMaster55.xml" ContentType="application/vnd.openxmlformats-officedocument.presentationml.slideMaster+xml"/>
  <Override PartName="/ppt/slideMasters/slideMaster56.xml" ContentType="application/vnd.openxmlformats-officedocument.presentationml.slideMaster+xml"/>
  <Override PartName="/ppt/slideMasters/slideMaster57.xml" ContentType="application/vnd.openxmlformats-officedocument.presentationml.slideMaster+xml"/>
  <Override PartName="/ppt/slideMasters/slideMaster58.xml" ContentType="application/vnd.openxmlformats-officedocument.presentationml.slideMaster+xml"/>
  <Override PartName="/ppt/slideMasters/slideMaster59.xml" ContentType="application/vnd.openxmlformats-officedocument.presentationml.slideMaster+xml"/>
  <Override PartName="/ppt/slideMasters/slideMaster60.xml" ContentType="application/vnd.openxmlformats-officedocument.presentationml.slideMaster+xml"/>
  <Override PartName="/ppt/slideMasters/slideMaster61.xml" ContentType="application/vnd.openxmlformats-officedocument.presentationml.slideMaster+xml"/>
  <Override PartName="/ppt/slideMasters/slideMaster62.xml" ContentType="application/vnd.openxmlformats-officedocument.presentationml.slideMaster+xml"/>
  <Override PartName="/ppt/slideMasters/slideMaster63.xml" ContentType="application/vnd.openxmlformats-officedocument.presentationml.slideMaster+xml"/>
  <Override PartName="/ppt/slideMasters/slideMaster64.xml" ContentType="application/vnd.openxmlformats-officedocument.presentationml.slideMaster+xml"/>
  <Override PartName="/ppt/slideMasters/slideMaster6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theme/theme7.xml" ContentType="application/vnd.openxmlformats-officedocument.theme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theme/theme8.xml" ContentType="application/vnd.openxmlformats-officedocument.theme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theme/theme9.xml" ContentType="application/vnd.openxmlformats-officedocument.theme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theme/theme10.xml" ContentType="application/vnd.openxmlformats-officedocument.theme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theme/theme11.xml" ContentType="application/vnd.openxmlformats-officedocument.theme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theme/theme12.xml" ContentType="application/vnd.openxmlformats-officedocument.theme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theme/theme13.xml" ContentType="application/vnd.openxmlformats-officedocument.theme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theme/theme14.xml" ContentType="application/vnd.openxmlformats-officedocument.theme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theme/theme15.xml" ContentType="application/vnd.openxmlformats-officedocument.theme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theme/theme16.xml" ContentType="application/vnd.openxmlformats-officedocument.theme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theme/theme17.xml" ContentType="application/vnd.openxmlformats-officedocument.theme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slideLayouts/slideLayout195.xml" ContentType="application/vnd.openxmlformats-officedocument.presentationml.slideLayout+xml"/>
  <Override PartName="/ppt/slideLayouts/slideLayout196.xml" ContentType="application/vnd.openxmlformats-officedocument.presentationml.slideLayout+xml"/>
  <Override PartName="/ppt/slideLayouts/slideLayout197.xml" ContentType="application/vnd.openxmlformats-officedocument.presentationml.slideLayout+xml"/>
  <Override PartName="/ppt/slideLayouts/slideLayout198.xml" ContentType="application/vnd.openxmlformats-officedocument.presentationml.slideLayout+xml"/>
  <Override PartName="/ppt/theme/theme18.xml" ContentType="application/vnd.openxmlformats-officedocument.theme+xml"/>
  <Override PartName="/ppt/slideLayouts/slideLayout199.xml" ContentType="application/vnd.openxmlformats-officedocument.presentationml.slideLayout+xml"/>
  <Override PartName="/ppt/slideLayouts/slideLayout200.xml" ContentType="application/vnd.openxmlformats-officedocument.presentationml.slideLayout+xml"/>
  <Override PartName="/ppt/slideLayouts/slideLayout201.xml" ContentType="application/vnd.openxmlformats-officedocument.presentationml.slideLayout+xml"/>
  <Override PartName="/ppt/slideLayouts/slideLayout202.xml" ContentType="application/vnd.openxmlformats-officedocument.presentationml.slideLayout+xml"/>
  <Override PartName="/ppt/slideLayouts/slideLayout203.xml" ContentType="application/vnd.openxmlformats-officedocument.presentationml.slideLayout+xml"/>
  <Override PartName="/ppt/slideLayouts/slideLayout204.xml" ContentType="application/vnd.openxmlformats-officedocument.presentationml.slideLayout+xml"/>
  <Override PartName="/ppt/slideLayouts/slideLayout205.xml" ContentType="application/vnd.openxmlformats-officedocument.presentationml.slideLayout+xml"/>
  <Override PartName="/ppt/slideLayouts/slideLayout206.xml" ContentType="application/vnd.openxmlformats-officedocument.presentationml.slideLayout+xml"/>
  <Override PartName="/ppt/slideLayouts/slideLayout207.xml" ContentType="application/vnd.openxmlformats-officedocument.presentationml.slideLayout+xml"/>
  <Override PartName="/ppt/slideLayouts/slideLayout208.xml" ContentType="application/vnd.openxmlformats-officedocument.presentationml.slideLayout+xml"/>
  <Override PartName="/ppt/slideLayouts/slideLayout209.xml" ContentType="application/vnd.openxmlformats-officedocument.presentationml.slideLayout+xml"/>
  <Override PartName="/ppt/theme/theme19.xml" ContentType="application/vnd.openxmlformats-officedocument.theme+xml"/>
  <Override PartName="/ppt/slideLayouts/slideLayout210.xml" ContentType="application/vnd.openxmlformats-officedocument.presentationml.slideLayout+xml"/>
  <Override PartName="/ppt/slideLayouts/slideLayout211.xml" ContentType="application/vnd.openxmlformats-officedocument.presentationml.slideLayout+xml"/>
  <Override PartName="/ppt/slideLayouts/slideLayout212.xml" ContentType="application/vnd.openxmlformats-officedocument.presentationml.slideLayout+xml"/>
  <Override PartName="/ppt/slideLayouts/slideLayout213.xml" ContentType="application/vnd.openxmlformats-officedocument.presentationml.slideLayout+xml"/>
  <Override PartName="/ppt/slideLayouts/slideLayout214.xml" ContentType="application/vnd.openxmlformats-officedocument.presentationml.slideLayout+xml"/>
  <Override PartName="/ppt/slideLayouts/slideLayout215.xml" ContentType="application/vnd.openxmlformats-officedocument.presentationml.slideLayout+xml"/>
  <Override PartName="/ppt/slideLayouts/slideLayout216.xml" ContentType="application/vnd.openxmlformats-officedocument.presentationml.slideLayout+xml"/>
  <Override PartName="/ppt/slideLayouts/slideLayout217.xml" ContentType="application/vnd.openxmlformats-officedocument.presentationml.slideLayout+xml"/>
  <Override PartName="/ppt/slideLayouts/slideLayout218.xml" ContentType="application/vnd.openxmlformats-officedocument.presentationml.slideLayout+xml"/>
  <Override PartName="/ppt/slideLayouts/slideLayout219.xml" ContentType="application/vnd.openxmlformats-officedocument.presentationml.slideLayout+xml"/>
  <Override PartName="/ppt/slideLayouts/slideLayout220.xml" ContentType="application/vnd.openxmlformats-officedocument.presentationml.slideLayout+xml"/>
  <Override PartName="/ppt/theme/theme20.xml" ContentType="application/vnd.openxmlformats-officedocument.theme+xml"/>
  <Override PartName="/ppt/slideLayouts/slideLayout221.xml" ContentType="application/vnd.openxmlformats-officedocument.presentationml.slideLayout+xml"/>
  <Override PartName="/ppt/slideLayouts/slideLayout222.xml" ContentType="application/vnd.openxmlformats-officedocument.presentationml.slideLayout+xml"/>
  <Override PartName="/ppt/slideLayouts/slideLayout223.xml" ContentType="application/vnd.openxmlformats-officedocument.presentationml.slideLayout+xml"/>
  <Override PartName="/ppt/slideLayouts/slideLayout224.xml" ContentType="application/vnd.openxmlformats-officedocument.presentationml.slideLayout+xml"/>
  <Override PartName="/ppt/slideLayouts/slideLayout225.xml" ContentType="application/vnd.openxmlformats-officedocument.presentationml.slideLayout+xml"/>
  <Override PartName="/ppt/slideLayouts/slideLayout226.xml" ContentType="application/vnd.openxmlformats-officedocument.presentationml.slideLayout+xml"/>
  <Override PartName="/ppt/slideLayouts/slideLayout227.xml" ContentType="application/vnd.openxmlformats-officedocument.presentationml.slideLayout+xml"/>
  <Override PartName="/ppt/slideLayouts/slideLayout228.xml" ContentType="application/vnd.openxmlformats-officedocument.presentationml.slideLayout+xml"/>
  <Override PartName="/ppt/slideLayouts/slideLayout229.xml" ContentType="application/vnd.openxmlformats-officedocument.presentationml.slideLayout+xml"/>
  <Override PartName="/ppt/slideLayouts/slideLayout230.xml" ContentType="application/vnd.openxmlformats-officedocument.presentationml.slideLayout+xml"/>
  <Override PartName="/ppt/slideLayouts/slideLayout231.xml" ContentType="application/vnd.openxmlformats-officedocument.presentationml.slideLayout+xml"/>
  <Override PartName="/ppt/theme/theme21.xml" ContentType="application/vnd.openxmlformats-officedocument.theme+xml"/>
  <Override PartName="/ppt/slideLayouts/slideLayout232.xml" ContentType="application/vnd.openxmlformats-officedocument.presentationml.slideLayout+xml"/>
  <Override PartName="/ppt/slideLayouts/slideLayout233.xml" ContentType="application/vnd.openxmlformats-officedocument.presentationml.slideLayout+xml"/>
  <Override PartName="/ppt/slideLayouts/slideLayout234.xml" ContentType="application/vnd.openxmlformats-officedocument.presentationml.slideLayout+xml"/>
  <Override PartName="/ppt/slideLayouts/slideLayout235.xml" ContentType="application/vnd.openxmlformats-officedocument.presentationml.slideLayout+xml"/>
  <Override PartName="/ppt/slideLayouts/slideLayout236.xml" ContentType="application/vnd.openxmlformats-officedocument.presentationml.slideLayout+xml"/>
  <Override PartName="/ppt/slideLayouts/slideLayout237.xml" ContentType="application/vnd.openxmlformats-officedocument.presentationml.slideLayout+xml"/>
  <Override PartName="/ppt/slideLayouts/slideLayout238.xml" ContentType="application/vnd.openxmlformats-officedocument.presentationml.slideLayout+xml"/>
  <Override PartName="/ppt/slideLayouts/slideLayout239.xml" ContentType="application/vnd.openxmlformats-officedocument.presentationml.slideLayout+xml"/>
  <Override PartName="/ppt/slideLayouts/slideLayout240.xml" ContentType="application/vnd.openxmlformats-officedocument.presentationml.slideLayout+xml"/>
  <Override PartName="/ppt/slideLayouts/slideLayout241.xml" ContentType="application/vnd.openxmlformats-officedocument.presentationml.slideLayout+xml"/>
  <Override PartName="/ppt/slideLayouts/slideLayout242.xml" ContentType="application/vnd.openxmlformats-officedocument.presentationml.slideLayout+xml"/>
  <Override PartName="/ppt/theme/theme22.xml" ContentType="application/vnd.openxmlformats-officedocument.theme+xml"/>
  <Override PartName="/ppt/slideLayouts/slideLayout243.xml" ContentType="application/vnd.openxmlformats-officedocument.presentationml.slideLayout+xml"/>
  <Override PartName="/ppt/slideLayouts/slideLayout244.xml" ContentType="application/vnd.openxmlformats-officedocument.presentationml.slideLayout+xml"/>
  <Override PartName="/ppt/slideLayouts/slideLayout245.xml" ContentType="application/vnd.openxmlformats-officedocument.presentationml.slideLayout+xml"/>
  <Override PartName="/ppt/slideLayouts/slideLayout246.xml" ContentType="application/vnd.openxmlformats-officedocument.presentationml.slideLayout+xml"/>
  <Override PartName="/ppt/slideLayouts/slideLayout247.xml" ContentType="application/vnd.openxmlformats-officedocument.presentationml.slideLayout+xml"/>
  <Override PartName="/ppt/slideLayouts/slideLayout248.xml" ContentType="application/vnd.openxmlformats-officedocument.presentationml.slideLayout+xml"/>
  <Override PartName="/ppt/slideLayouts/slideLayout249.xml" ContentType="application/vnd.openxmlformats-officedocument.presentationml.slideLayout+xml"/>
  <Override PartName="/ppt/slideLayouts/slideLayout250.xml" ContentType="application/vnd.openxmlformats-officedocument.presentationml.slideLayout+xml"/>
  <Override PartName="/ppt/slideLayouts/slideLayout251.xml" ContentType="application/vnd.openxmlformats-officedocument.presentationml.slideLayout+xml"/>
  <Override PartName="/ppt/slideLayouts/slideLayout252.xml" ContentType="application/vnd.openxmlformats-officedocument.presentationml.slideLayout+xml"/>
  <Override PartName="/ppt/slideLayouts/slideLayout253.xml" ContentType="application/vnd.openxmlformats-officedocument.presentationml.slideLayout+xml"/>
  <Override PartName="/ppt/theme/theme23.xml" ContentType="application/vnd.openxmlformats-officedocument.theme+xml"/>
  <Override PartName="/ppt/slideLayouts/slideLayout254.xml" ContentType="application/vnd.openxmlformats-officedocument.presentationml.slideLayout+xml"/>
  <Override PartName="/ppt/slideLayouts/slideLayout255.xml" ContentType="application/vnd.openxmlformats-officedocument.presentationml.slideLayout+xml"/>
  <Override PartName="/ppt/slideLayouts/slideLayout256.xml" ContentType="application/vnd.openxmlformats-officedocument.presentationml.slideLayout+xml"/>
  <Override PartName="/ppt/slideLayouts/slideLayout257.xml" ContentType="application/vnd.openxmlformats-officedocument.presentationml.slideLayout+xml"/>
  <Override PartName="/ppt/slideLayouts/slideLayout258.xml" ContentType="application/vnd.openxmlformats-officedocument.presentationml.slideLayout+xml"/>
  <Override PartName="/ppt/slideLayouts/slideLayout259.xml" ContentType="application/vnd.openxmlformats-officedocument.presentationml.slideLayout+xml"/>
  <Override PartName="/ppt/slideLayouts/slideLayout260.xml" ContentType="application/vnd.openxmlformats-officedocument.presentationml.slideLayout+xml"/>
  <Override PartName="/ppt/slideLayouts/slideLayout261.xml" ContentType="application/vnd.openxmlformats-officedocument.presentationml.slideLayout+xml"/>
  <Override PartName="/ppt/slideLayouts/slideLayout262.xml" ContentType="application/vnd.openxmlformats-officedocument.presentationml.slideLayout+xml"/>
  <Override PartName="/ppt/slideLayouts/slideLayout263.xml" ContentType="application/vnd.openxmlformats-officedocument.presentationml.slideLayout+xml"/>
  <Override PartName="/ppt/slideLayouts/slideLayout264.xml" ContentType="application/vnd.openxmlformats-officedocument.presentationml.slideLayout+xml"/>
  <Override PartName="/ppt/theme/theme24.xml" ContentType="application/vnd.openxmlformats-officedocument.theme+xml"/>
  <Override PartName="/ppt/slideLayouts/slideLayout265.xml" ContentType="application/vnd.openxmlformats-officedocument.presentationml.slideLayout+xml"/>
  <Override PartName="/ppt/slideLayouts/slideLayout266.xml" ContentType="application/vnd.openxmlformats-officedocument.presentationml.slideLayout+xml"/>
  <Override PartName="/ppt/slideLayouts/slideLayout267.xml" ContentType="application/vnd.openxmlformats-officedocument.presentationml.slideLayout+xml"/>
  <Override PartName="/ppt/slideLayouts/slideLayout268.xml" ContentType="application/vnd.openxmlformats-officedocument.presentationml.slideLayout+xml"/>
  <Override PartName="/ppt/slideLayouts/slideLayout269.xml" ContentType="application/vnd.openxmlformats-officedocument.presentationml.slideLayout+xml"/>
  <Override PartName="/ppt/slideLayouts/slideLayout270.xml" ContentType="application/vnd.openxmlformats-officedocument.presentationml.slideLayout+xml"/>
  <Override PartName="/ppt/slideLayouts/slideLayout271.xml" ContentType="application/vnd.openxmlformats-officedocument.presentationml.slideLayout+xml"/>
  <Override PartName="/ppt/slideLayouts/slideLayout272.xml" ContentType="application/vnd.openxmlformats-officedocument.presentationml.slideLayout+xml"/>
  <Override PartName="/ppt/slideLayouts/slideLayout273.xml" ContentType="application/vnd.openxmlformats-officedocument.presentationml.slideLayout+xml"/>
  <Override PartName="/ppt/slideLayouts/slideLayout274.xml" ContentType="application/vnd.openxmlformats-officedocument.presentationml.slideLayout+xml"/>
  <Override PartName="/ppt/slideLayouts/slideLayout275.xml" ContentType="application/vnd.openxmlformats-officedocument.presentationml.slideLayout+xml"/>
  <Override PartName="/ppt/theme/theme25.xml" ContentType="application/vnd.openxmlformats-officedocument.theme+xml"/>
  <Override PartName="/ppt/slideLayouts/slideLayout276.xml" ContentType="application/vnd.openxmlformats-officedocument.presentationml.slideLayout+xml"/>
  <Override PartName="/ppt/slideLayouts/slideLayout277.xml" ContentType="application/vnd.openxmlformats-officedocument.presentationml.slideLayout+xml"/>
  <Override PartName="/ppt/slideLayouts/slideLayout278.xml" ContentType="application/vnd.openxmlformats-officedocument.presentationml.slideLayout+xml"/>
  <Override PartName="/ppt/slideLayouts/slideLayout279.xml" ContentType="application/vnd.openxmlformats-officedocument.presentationml.slideLayout+xml"/>
  <Override PartName="/ppt/slideLayouts/slideLayout280.xml" ContentType="application/vnd.openxmlformats-officedocument.presentationml.slideLayout+xml"/>
  <Override PartName="/ppt/slideLayouts/slideLayout281.xml" ContentType="application/vnd.openxmlformats-officedocument.presentationml.slideLayout+xml"/>
  <Override PartName="/ppt/slideLayouts/slideLayout282.xml" ContentType="application/vnd.openxmlformats-officedocument.presentationml.slideLayout+xml"/>
  <Override PartName="/ppt/slideLayouts/slideLayout283.xml" ContentType="application/vnd.openxmlformats-officedocument.presentationml.slideLayout+xml"/>
  <Override PartName="/ppt/slideLayouts/slideLayout284.xml" ContentType="application/vnd.openxmlformats-officedocument.presentationml.slideLayout+xml"/>
  <Override PartName="/ppt/slideLayouts/slideLayout285.xml" ContentType="application/vnd.openxmlformats-officedocument.presentationml.slideLayout+xml"/>
  <Override PartName="/ppt/slideLayouts/slideLayout286.xml" ContentType="application/vnd.openxmlformats-officedocument.presentationml.slideLayout+xml"/>
  <Override PartName="/ppt/theme/theme26.xml" ContentType="application/vnd.openxmlformats-officedocument.theme+xml"/>
  <Override PartName="/ppt/slideLayouts/slideLayout287.xml" ContentType="application/vnd.openxmlformats-officedocument.presentationml.slideLayout+xml"/>
  <Override PartName="/ppt/slideLayouts/slideLayout288.xml" ContentType="application/vnd.openxmlformats-officedocument.presentationml.slideLayout+xml"/>
  <Override PartName="/ppt/slideLayouts/slideLayout289.xml" ContentType="application/vnd.openxmlformats-officedocument.presentationml.slideLayout+xml"/>
  <Override PartName="/ppt/slideLayouts/slideLayout290.xml" ContentType="application/vnd.openxmlformats-officedocument.presentationml.slideLayout+xml"/>
  <Override PartName="/ppt/slideLayouts/slideLayout291.xml" ContentType="application/vnd.openxmlformats-officedocument.presentationml.slideLayout+xml"/>
  <Override PartName="/ppt/slideLayouts/slideLayout292.xml" ContentType="application/vnd.openxmlformats-officedocument.presentationml.slideLayout+xml"/>
  <Override PartName="/ppt/slideLayouts/slideLayout293.xml" ContentType="application/vnd.openxmlformats-officedocument.presentationml.slideLayout+xml"/>
  <Override PartName="/ppt/slideLayouts/slideLayout294.xml" ContentType="application/vnd.openxmlformats-officedocument.presentationml.slideLayout+xml"/>
  <Override PartName="/ppt/slideLayouts/slideLayout295.xml" ContentType="application/vnd.openxmlformats-officedocument.presentationml.slideLayout+xml"/>
  <Override PartName="/ppt/slideLayouts/slideLayout296.xml" ContentType="application/vnd.openxmlformats-officedocument.presentationml.slideLayout+xml"/>
  <Override PartName="/ppt/slideLayouts/slideLayout297.xml" ContentType="application/vnd.openxmlformats-officedocument.presentationml.slideLayout+xml"/>
  <Override PartName="/ppt/theme/theme27.xml" ContentType="application/vnd.openxmlformats-officedocument.theme+xml"/>
  <Override PartName="/ppt/slideLayouts/slideLayout298.xml" ContentType="application/vnd.openxmlformats-officedocument.presentationml.slideLayout+xml"/>
  <Override PartName="/ppt/slideLayouts/slideLayout299.xml" ContentType="application/vnd.openxmlformats-officedocument.presentationml.slideLayout+xml"/>
  <Override PartName="/ppt/slideLayouts/slideLayout300.xml" ContentType="application/vnd.openxmlformats-officedocument.presentationml.slideLayout+xml"/>
  <Override PartName="/ppt/slideLayouts/slideLayout301.xml" ContentType="application/vnd.openxmlformats-officedocument.presentationml.slideLayout+xml"/>
  <Override PartName="/ppt/slideLayouts/slideLayout302.xml" ContentType="application/vnd.openxmlformats-officedocument.presentationml.slideLayout+xml"/>
  <Override PartName="/ppt/slideLayouts/slideLayout303.xml" ContentType="application/vnd.openxmlformats-officedocument.presentationml.slideLayout+xml"/>
  <Override PartName="/ppt/slideLayouts/slideLayout304.xml" ContentType="application/vnd.openxmlformats-officedocument.presentationml.slideLayout+xml"/>
  <Override PartName="/ppt/slideLayouts/slideLayout305.xml" ContentType="application/vnd.openxmlformats-officedocument.presentationml.slideLayout+xml"/>
  <Override PartName="/ppt/slideLayouts/slideLayout306.xml" ContentType="application/vnd.openxmlformats-officedocument.presentationml.slideLayout+xml"/>
  <Override PartName="/ppt/slideLayouts/slideLayout307.xml" ContentType="application/vnd.openxmlformats-officedocument.presentationml.slideLayout+xml"/>
  <Override PartName="/ppt/slideLayouts/slideLayout308.xml" ContentType="application/vnd.openxmlformats-officedocument.presentationml.slideLayout+xml"/>
  <Override PartName="/ppt/theme/theme28.xml" ContentType="application/vnd.openxmlformats-officedocument.theme+xml"/>
  <Override PartName="/ppt/slideLayouts/slideLayout309.xml" ContentType="application/vnd.openxmlformats-officedocument.presentationml.slideLayout+xml"/>
  <Override PartName="/ppt/slideLayouts/slideLayout310.xml" ContentType="application/vnd.openxmlformats-officedocument.presentationml.slideLayout+xml"/>
  <Override PartName="/ppt/slideLayouts/slideLayout311.xml" ContentType="application/vnd.openxmlformats-officedocument.presentationml.slideLayout+xml"/>
  <Override PartName="/ppt/slideLayouts/slideLayout312.xml" ContentType="application/vnd.openxmlformats-officedocument.presentationml.slideLayout+xml"/>
  <Override PartName="/ppt/slideLayouts/slideLayout313.xml" ContentType="application/vnd.openxmlformats-officedocument.presentationml.slideLayout+xml"/>
  <Override PartName="/ppt/slideLayouts/slideLayout314.xml" ContentType="application/vnd.openxmlformats-officedocument.presentationml.slideLayout+xml"/>
  <Override PartName="/ppt/slideLayouts/slideLayout315.xml" ContentType="application/vnd.openxmlformats-officedocument.presentationml.slideLayout+xml"/>
  <Override PartName="/ppt/slideLayouts/slideLayout316.xml" ContentType="application/vnd.openxmlformats-officedocument.presentationml.slideLayout+xml"/>
  <Override PartName="/ppt/slideLayouts/slideLayout317.xml" ContentType="application/vnd.openxmlformats-officedocument.presentationml.slideLayout+xml"/>
  <Override PartName="/ppt/slideLayouts/slideLayout318.xml" ContentType="application/vnd.openxmlformats-officedocument.presentationml.slideLayout+xml"/>
  <Override PartName="/ppt/slideLayouts/slideLayout319.xml" ContentType="application/vnd.openxmlformats-officedocument.presentationml.slideLayout+xml"/>
  <Override PartName="/ppt/theme/theme29.xml" ContentType="application/vnd.openxmlformats-officedocument.theme+xml"/>
  <Override PartName="/ppt/slideLayouts/slideLayout320.xml" ContentType="application/vnd.openxmlformats-officedocument.presentationml.slideLayout+xml"/>
  <Override PartName="/ppt/slideLayouts/slideLayout321.xml" ContentType="application/vnd.openxmlformats-officedocument.presentationml.slideLayout+xml"/>
  <Override PartName="/ppt/slideLayouts/slideLayout322.xml" ContentType="application/vnd.openxmlformats-officedocument.presentationml.slideLayout+xml"/>
  <Override PartName="/ppt/slideLayouts/slideLayout323.xml" ContentType="application/vnd.openxmlformats-officedocument.presentationml.slideLayout+xml"/>
  <Override PartName="/ppt/slideLayouts/slideLayout324.xml" ContentType="application/vnd.openxmlformats-officedocument.presentationml.slideLayout+xml"/>
  <Override PartName="/ppt/slideLayouts/slideLayout325.xml" ContentType="application/vnd.openxmlformats-officedocument.presentationml.slideLayout+xml"/>
  <Override PartName="/ppt/slideLayouts/slideLayout326.xml" ContentType="application/vnd.openxmlformats-officedocument.presentationml.slideLayout+xml"/>
  <Override PartName="/ppt/slideLayouts/slideLayout327.xml" ContentType="application/vnd.openxmlformats-officedocument.presentationml.slideLayout+xml"/>
  <Override PartName="/ppt/slideLayouts/slideLayout328.xml" ContentType="application/vnd.openxmlformats-officedocument.presentationml.slideLayout+xml"/>
  <Override PartName="/ppt/slideLayouts/slideLayout329.xml" ContentType="application/vnd.openxmlformats-officedocument.presentationml.slideLayout+xml"/>
  <Override PartName="/ppt/slideLayouts/slideLayout330.xml" ContentType="application/vnd.openxmlformats-officedocument.presentationml.slideLayout+xml"/>
  <Override PartName="/ppt/theme/theme30.xml" ContentType="application/vnd.openxmlformats-officedocument.theme+xml"/>
  <Override PartName="/ppt/slideLayouts/slideLayout331.xml" ContentType="application/vnd.openxmlformats-officedocument.presentationml.slideLayout+xml"/>
  <Override PartName="/ppt/slideLayouts/slideLayout332.xml" ContentType="application/vnd.openxmlformats-officedocument.presentationml.slideLayout+xml"/>
  <Override PartName="/ppt/slideLayouts/slideLayout333.xml" ContentType="application/vnd.openxmlformats-officedocument.presentationml.slideLayout+xml"/>
  <Override PartName="/ppt/slideLayouts/slideLayout334.xml" ContentType="application/vnd.openxmlformats-officedocument.presentationml.slideLayout+xml"/>
  <Override PartName="/ppt/slideLayouts/slideLayout335.xml" ContentType="application/vnd.openxmlformats-officedocument.presentationml.slideLayout+xml"/>
  <Override PartName="/ppt/slideLayouts/slideLayout336.xml" ContentType="application/vnd.openxmlformats-officedocument.presentationml.slideLayout+xml"/>
  <Override PartName="/ppt/slideLayouts/slideLayout337.xml" ContentType="application/vnd.openxmlformats-officedocument.presentationml.slideLayout+xml"/>
  <Override PartName="/ppt/slideLayouts/slideLayout338.xml" ContentType="application/vnd.openxmlformats-officedocument.presentationml.slideLayout+xml"/>
  <Override PartName="/ppt/slideLayouts/slideLayout339.xml" ContentType="application/vnd.openxmlformats-officedocument.presentationml.slideLayout+xml"/>
  <Override PartName="/ppt/slideLayouts/slideLayout340.xml" ContentType="application/vnd.openxmlformats-officedocument.presentationml.slideLayout+xml"/>
  <Override PartName="/ppt/slideLayouts/slideLayout341.xml" ContentType="application/vnd.openxmlformats-officedocument.presentationml.slideLayout+xml"/>
  <Override PartName="/ppt/theme/theme31.xml" ContentType="application/vnd.openxmlformats-officedocument.theme+xml"/>
  <Override PartName="/ppt/slideLayouts/slideLayout342.xml" ContentType="application/vnd.openxmlformats-officedocument.presentationml.slideLayout+xml"/>
  <Override PartName="/ppt/slideLayouts/slideLayout343.xml" ContentType="application/vnd.openxmlformats-officedocument.presentationml.slideLayout+xml"/>
  <Override PartName="/ppt/slideLayouts/slideLayout344.xml" ContentType="application/vnd.openxmlformats-officedocument.presentationml.slideLayout+xml"/>
  <Override PartName="/ppt/slideLayouts/slideLayout345.xml" ContentType="application/vnd.openxmlformats-officedocument.presentationml.slideLayout+xml"/>
  <Override PartName="/ppt/slideLayouts/slideLayout346.xml" ContentType="application/vnd.openxmlformats-officedocument.presentationml.slideLayout+xml"/>
  <Override PartName="/ppt/slideLayouts/slideLayout347.xml" ContentType="application/vnd.openxmlformats-officedocument.presentationml.slideLayout+xml"/>
  <Override PartName="/ppt/slideLayouts/slideLayout348.xml" ContentType="application/vnd.openxmlformats-officedocument.presentationml.slideLayout+xml"/>
  <Override PartName="/ppt/slideLayouts/slideLayout349.xml" ContentType="application/vnd.openxmlformats-officedocument.presentationml.slideLayout+xml"/>
  <Override PartName="/ppt/slideLayouts/slideLayout350.xml" ContentType="application/vnd.openxmlformats-officedocument.presentationml.slideLayout+xml"/>
  <Override PartName="/ppt/slideLayouts/slideLayout351.xml" ContentType="application/vnd.openxmlformats-officedocument.presentationml.slideLayout+xml"/>
  <Override PartName="/ppt/slideLayouts/slideLayout352.xml" ContentType="application/vnd.openxmlformats-officedocument.presentationml.slideLayout+xml"/>
  <Override PartName="/ppt/theme/theme32.xml" ContentType="application/vnd.openxmlformats-officedocument.theme+xml"/>
  <Override PartName="/ppt/slideLayouts/slideLayout353.xml" ContentType="application/vnd.openxmlformats-officedocument.presentationml.slideLayout+xml"/>
  <Override PartName="/ppt/slideLayouts/slideLayout354.xml" ContentType="application/vnd.openxmlformats-officedocument.presentationml.slideLayout+xml"/>
  <Override PartName="/ppt/slideLayouts/slideLayout355.xml" ContentType="application/vnd.openxmlformats-officedocument.presentationml.slideLayout+xml"/>
  <Override PartName="/ppt/slideLayouts/slideLayout356.xml" ContentType="application/vnd.openxmlformats-officedocument.presentationml.slideLayout+xml"/>
  <Override PartName="/ppt/slideLayouts/slideLayout357.xml" ContentType="application/vnd.openxmlformats-officedocument.presentationml.slideLayout+xml"/>
  <Override PartName="/ppt/slideLayouts/slideLayout358.xml" ContentType="application/vnd.openxmlformats-officedocument.presentationml.slideLayout+xml"/>
  <Override PartName="/ppt/slideLayouts/slideLayout359.xml" ContentType="application/vnd.openxmlformats-officedocument.presentationml.slideLayout+xml"/>
  <Override PartName="/ppt/slideLayouts/slideLayout360.xml" ContentType="application/vnd.openxmlformats-officedocument.presentationml.slideLayout+xml"/>
  <Override PartName="/ppt/slideLayouts/slideLayout361.xml" ContentType="application/vnd.openxmlformats-officedocument.presentationml.slideLayout+xml"/>
  <Override PartName="/ppt/slideLayouts/slideLayout362.xml" ContentType="application/vnd.openxmlformats-officedocument.presentationml.slideLayout+xml"/>
  <Override PartName="/ppt/slideLayouts/slideLayout363.xml" ContentType="application/vnd.openxmlformats-officedocument.presentationml.slideLayout+xml"/>
  <Override PartName="/ppt/theme/theme33.xml" ContentType="application/vnd.openxmlformats-officedocument.theme+xml"/>
  <Override PartName="/ppt/slideLayouts/slideLayout364.xml" ContentType="application/vnd.openxmlformats-officedocument.presentationml.slideLayout+xml"/>
  <Override PartName="/ppt/slideLayouts/slideLayout365.xml" ContentType="application/vnd.openxmlformats-officedocument.presentationml.slideLayout+xml"/>
  <Override PartName="/ppt/slideLayouts/slideLayout366.xml" ContentType="application/vnd.openxmlformats-officedocument.presentationml.slideLayout+xml"/>
  <Override PartName="/ppt/slideLayouts/slideLayout367.xml" ContentType="application/vnd.openxmlformats-officedocument.presentationml.slideLayout+xml"/>
  <Override PartName="/ppt/slideLayouts/slideLayout368.xml" ContentType="application/vnd.openxmlformats-officedocument.presentationml.slideLayout+xml"/>
  <Override PartName="/ppt/slideLayouts/slideLayout369.xml" ContentType="application/vnd.openxmlformats-officedocument.presentationml.slideLayout+xml"/>
  <Override PartName="/ppt/slideLayouts/slideLayout370.xml" ContentType="application/vnd.openxmlformats-officedocument.presentationml.slideLayout+xml"/>
  <Override PartName="/ppt/slideLayouts/slideLayout371.xml" ContentType="application/vnd.openxmlformats-officedocument.presentationml.slideLayout+xml"/>
  <Override PartName="/ppt/slideLayouts/slideLayout372.xml" ContentType="application/vnd.openxmlformats-officedocument.presentationml.slideLayout+xml"/>
  <Override PartName="/ppt/slideLayouts/slideLayout373.xml" ContentType="application/vnd.openxmlformats-officedocument.presentationml.slideLayout+xml"/>
  <Override PartName="/ppt/slideLayouts/slideLayout374.xml" ContentType="application/vnd.openxmlformats-officedocument.presentationml.slideLayout+xml"/>
  <Override PartName="/ppt/theme/theme34.xml" ContentType="application/vnd.openxmlformats-officedocument.theme+xml"/>
  <Override PartName="/ppt/slideLayouts/slideLayout375.xml" ContentType="application/vnd.openxmlformats-officedocument.presentationml.slideLayout+xml"/>
  <Override PartName="/ppt/slideLayouts/slideLayout376.xml" ContentType="application/vnd.openxmlformats-officedocument.presentationml.slideLayout+xml"/>
  <Override PartName="/ppt/slideLayouts/slideLayout377.xml" ContentType="application/vnd.openxmlformats-officedocument.presentationml.slideLayout+xml"/>
  <Override PartName="/ppt/slideLayouts/slideLayout378.xml" ContentType="application/vnd.openxmlformats-officedocument.presentationml.slideLayout+xml"/>
  <Override PartName="/ppt/slideLayouts/slideLayout379.xml" ContentType="application/vnd.openxmlformats-officedocument.presentationml.slideLayout+xml"/>
  <Override PartName="/ppt/slideLayouts/slideLayout380.xml" ContentType="application/vnd.openxmlformats-officedocument.presentationml.slideLayout+xml"/>
  <Override PartName="/ppt/slideLayouts/slideLayout381.xml" ContentType="application/vnd.openxmlformats-officedocument.presentationml.slideLayout+xml"/>
  <Override PartName="/ppt/slideLayouts/slideLayout382.xml" ContentType="application/vnd.openxmlformats-officedocument.presentationml.slideLayout+xml"/>
  <Override PartName="/ppt/slideLayouts/slideLayout383.xml" ContentType="application/vnd.openxmlformats-officedocument.presentationml.slideLayout+xml"/>
  <Override PartName="/ppt/slideLayouts/slideLayout384.xml" ContentType="application/vnd.openxmlformats-officedocument.presentationml.slideLayout+xml"/>
  <Override PartName="/ppt/slideLayouts/slideLayout385.xml" ContentType="application/vnd.openxmlformats-officedocument.presentationml.slideLayout+xml"/>
  <Override PartName="/ppt/theme/theme35.xml" ContentType="application/vnd.openxmlformats-officedocument.theme+xml"/>
  <Override PartName="/ppt/slideLayouts/slideLayout386.xml" ContentType="application/vnd.openxmlformats-officedocument.presentationml.slideLayout+xml"/>
  <Override PartName="/ppt/slideLayouts/slideLayout387.xml" ContentType="application/vnd.openxmlformats-officedocument.presentationml.slideLayout+xml"/>
  <Override PartName="/ppt/slideLayouts/slideLayout388.xml" ContentType="application/vnd.openxmlformats-officedocument.presentationml.slideLayout+xml"/>
  <Override PartName="/ppt/slideLayouts/slideLayout389.xml" ContentType="application/vnd.openxmlformats-officedocument.presentationml.slideLayout+xml"/>
  <Override PartName="/ppt/slideLayouts/slideLayout390.xml" ContentType="application/vnd.openxmlformats-officedocument.presentationml.slideLayout+xml"/>
  <Override PartName="/ppt/slideLayouts/slideLayout391.xml" ContentType="application/vnd.openxmlformats-officedocument.presentationml.slideLayout+xml"/>
  <Override PartName="/ppt/slideLayouts/slideLayout392.xml" ContentType="application/vnd.openxmlformats-officedocument.presentationml.slideLayout+xml"/>
  <Override PartName="/ppt/slideLayouts/slideLayout393.xml" ContentType="application/vnd.openxmlformats-officedocument.presentationml.slideLayout+xml"/>
  <Override PartName="/ppt/slideLayouts/slideLayout394.xml" ContentType="application/vnd.openxmlformats-officedocument.presentationml.slideLayout+xml"/>
  <Override PartName="/ppt/slideLayouts/slideLayout395.xml" ContentType="application/vnd.openxmlformats-officedocument.presentationml.slideLayout+xml"/>
  <Override PartName="/ppt/slideLayouts/slideLayout396.xml" ContentType="application/vnd.openxmlformats-officedocument.presentationml.slideLayout+xml"/>
  <Override PartName="/ppt/theme/theme36.xml" ContentType="application/vnd.openxmlformats-officedocument.theme+xml"/>
  <Override PartName="/ppt/slideLayouts/slideLayout397.xml" ContentType="application/vnd.openxmlformats-officedocument.presentationml.slideLayout+xml"/>
  <Override PartName="/ppt/slideLayouts/slideLayout398.xml" ContentType="application/vnd.openxmlformats-officedocument.presentationml.slideLayout+xml"/>
  <Override PartName="/ppt/slideLayouts/slideLayout399.xml" ContentType="application/vnd.openxmlformats-officedocument.presentationml.slideLayout+xml"/>
  <Override PartName="/ppt/slideLayouts/slideLayout400.xml" ContentType="application/vnd.openxmlformats-officedocument.presentationml.slideLayout+xml"/>
  <Override PartName="/ppt/slideLayouts/slideLayout401.xml" ContentType="application/vnd.openxmlformats-officedocument.presentationml.slideLayout+xml"/>
  <Override PartName="/ppt/slideLayouts/slideLayout402.xml" ContentType="application/vnd.openxmlformats-officedocument.presentationml.slideLayout+xml"/>
  <Override PartName="/ppt/slideLayouts/slideLayout403.xml" ContentType="application/vnd.openxmlformats-officedocument.presentationml.slideLayout+xml"/>
  <Override PartName="/ppt/slideLayouts/slideLayout404.xml" ContentType="application/vnd.openxmlformats-officedocument.presentationml.slideLayout+xml"/>
  <Override PartName="/ppt/slideLayouts/slideLayout405.xml" ContentType="application/vnd.openxmlformats-officedocument.presentationml.slideLayout+xml"/>
  <Override PartName="/ppt/slideLayouts/slideLayout406.xml" ContentType="application/vnd.openxmlformats-officedocument.presentationml.slideLayout+xml"/>
  <Override PartName="/ppt/slideLayouts/slideLayout407.xml" ContentType="application/vnd.openxmlformats-officedocument.presentationml.slideLayout+xml"/>
  <Override PartName="/ppt/theme/theme37.xml" ContentType="application/vnd.openxmlformats-officedocument.theme+xml"/>
  <Override PartName="/ppt/slideLayouts/slideLayout408.xml" ContentType="application/vnd.openxmlformats-officedocument.presentationml.slideLayout+xml"/>
  <Override PartName="/ppt/slideLayouts/slideLayout409.xml" ContentType="application/vnd.openxmlformats-officedocument.presentationml.slideLayout+xml"/>
  <Override PartName="/ppt/slideLayouts/slideLayout410.xml" ContentType="application/vnd.openxmlformats-officedocument.presentationml.slideLayout+xml"/>
  <Override PartName="/ppt/slideLayouts/slideLayout411.xml" ContentType="application/vnd.openxmlformats-officedocument.presentationml.slideLayout+xml"/>
  <Override PartName="/ppt/slideLayouts/slideLayout412.xml" ContentType="application/vnd.openxmlformats-officedocument.presentationml.slideLayout+xml"/>
  <Override PartName="/ppt/slideLayouts/slideLayout413.xml" ContentType="application/vnd.openxmlformats-officedocument.presentationml.slideLayout+xml"/>
  <Override PartName="/ppt/slideLayouts/slideLayout414.xml" ContentType="application/vnd.openxmlformats-officedocument.presentationml.slideLayout+xml"/>
  <Override PartName="/ppt/slideLayouts/slideLayout415.xml" ContentType="application/vnd.openxmlformats-officedocument.presentationml.slideLayout+xml"/>
  <Override PartName="/ppt/slideLayouts/slideLayout416.xml" ContentType="application/vnd.openxmlformats-officedocument.presentationml.slideLayout+xml"/>
  <Override PartName="/ppt/slideLayouts/slideLayout417.xml" ContentType="application/vnd.openxmlformats-officedocument.presentationml.slideLayout+xml"/>
  <Override PartName="/ppt/slideLayouts/slideLayout418.xml" ContentType="application/vnd.openxmlformats-officedocument.presentationml.slideLayout+xml"/>
  <Override PartName="/ppt/theme/theme38.xml" ContentType="application/vnd.openxmlformats-officedocument.theme+xml"/>
  <Override PartName="/ppt/slideLayouts/slideLayout419.xml" ContentType="application/vnd.openxmlformats-officedocument.presentationml.slideLayout+xml"/>
  <Override PartName="/ppt/slideLayouts/slideLayout420.xml" ContentType="application/vnd.openxmlformats-officedocument.presentationml.slideLayout+xml"/>
  <Override PartName="/ppt/slideLayouts/slideLayout421.xml" ContentType="application/vnd.openxmlformats-officedocument.presentationml.slideLayout+xml"/>
  <Override PartName="/ppt/slideLayouts/slideLayout422.xml" ContentType="application/vnd.openxmlformats-officedocument.presentationml.slideLayout+xml"/>
  <Override PartName="/ppt/slideLayouts/slideLayout423.xml" ContentType="application/vnd.openxmlformats-officedocument.presentationml.slideLayout+xml"/>
  <Override PartName="/ppt/slideLayouts/slideLayout424.xml" ContentType="application/vnd.openxmlformats-officedocument.presentationml.slideLayout+xml"/>
  <Override PartName="/ppt/slideLayouts/slideLayout425.xml" ContentType="application/vnd.openxmlformats-officedocument.presentationml.slideLayout+xml"/>
  <Override PartName="/ppt/slideLayouts/slideLayout426.xml" ContentType="application/vnd.openxmlformats-officedocument.presentationml.slideLayout+xml"/>
  <Override PartName="/ppt/slideLayouts/slideLayout427.xml" ContentType="application/vnd.openxmlformats-officedocument.presentationml.slideLayout+xml"/>
  <Override PartName="/ppt/slideLayouts/slideLayout428.xml" ContentType="application/vnd.openxmlformats-officedocument.presentationml.slideLayout+xml"/>
  <Override PartName="/ppt/slideLayouts/slideLayout429.xml" ContentType="application/vnd.openxmlformats-officedocument.presentationml.slideLayout+xml"/>
  <Override PartName="/ppt/theme/theme39.xml" ContentType="application/vnd.openxmlformats-officedocument.theme+xml"/>
  <Override PartName="/ppt/slideLayouts/slideLayout430.xml" ContentType="application/vnd.openxmlformats-officedocument.presentationml.slideLayout+xml"/>
  <Override PartName="/ppt/slideLayouts/slideLayout431.xml" ContentType="application/vnd.openxmlformats-officedocument.presentationml.slideLayout+xml"/>
  <Override PartName="/ppt/slideLayouts/slideLayout432.xml" ContentType="application/vnd.openxmlformats-officedocument.presentationml.slideLayout+xml"/>
  <Override PartName="/ppt/slideLayouts/slideLayout433.xml" ContentType="application/vnd.openxmlformats-officedocument.presentationml.slideLayout+xml"/>
  <Override PartName="/ppt/slideLayouts/slideLayout434.xml" ContentType="application/vnd.openxmlformats-officedocument.presentationml.slideLayout+xml"/>
  <Override PartName="/ppt/slideLayouts/slideLayout435.xml" ContentType="application/vnd.openxmlformats-officedocument.presentationml.slideLayout+xml"/>
  <Override PartName="/ppt/slideLayouts/slideLayout436.xml" ContentType="application/vnd.openxmlformats-officedocument.presentationml.slideLayout+xml"/>
  <Override PartName="/ppt/slideLayouts/slideLayout437.xml" ContentType="application/vnd.openxmlformats-officedocument.presentationml.slideLayout+xml"/>
  <Override PartName="/ppt/slideLayouts/slideLayout438.xml" ContentType="application/vnd.openxmlformats-officedocument.presentationml.slideLayout+xml"/>
  <Override PartName="/ppt/slideLayouts/slideLayout439.xml" ContentType="application/vnd.openxmlformats-officedocument.presentationml.slideLayout+xml"/>
  <Override PartName="/ppt/slideLayouts/slideLayout440.xml" ContentType="application/vnd.openxmlformats-officedocument.presentationml.slideLayout+xml"/>
  <Override PartName="/ppt/theme/theme40.xml" ContentType="application/vnd.openxmlformats-officedocument.theme+xml"/>
  <Override PartName="/ppt/slideLayouts/slideLayout441.xml" ContentType="application/vnd.openxmlformats-officedocument.presentationml.slideLayout+xml"/>
  <Override PartName="/ppt/slideLayouts/slideLayout442.xml" ContentType="application/vnd.openxmlformats-officedocument.presentationml.slideLayout+xml"/>
  <Override PartName="/ppt/slideLayouts/slideLayout443.xml" ContentType="application/vnd.openxmlformats-officedocument.presentationml.slideLayout+xml"/>
  <Override PartName="/ppt/slideLayouts/slideLayout444.xml" ContentType="application/vnd.openxmlformats-officedocument.presentationml.slideLayout+xml"/>
  <Override PartName="/ppt/slideLayouts/slideLayout445.xml" ContentType="application/vnd.openxmlformats-officedocument.presentationml.slideLayout+xml"/>
  <Override PartName="/ppt/slideLayouts/slideLayout446.xml" ContentType="application/vnd.openxmlformats-officedocument.presentationml.slideLayout+xml"/>
  <Override PartName="/ppt/slideLayouts/slideLayout447.xml" ContentType="application/vnd.openxmlformats-officedocument.presentationml.slideLayout+xml"/>
  <Override PartName="/ppt/slideLayouts/slideLayout448.xml" ContentType="application/vnd.openxmlformats-officedocument.presentationml.slideLayout+xml"/>
  <Override PartName="/ppt/slideLayouts/slideLayout449.xml" ContentType="application/vnd.openxmlformats-officedocument.presentationml.slideLayout+xml"/>
  <Override PartName="/ppt/slideLayouts/slideLayout450.xml" ContentType="application/vnd.openxmlformats-officedocument.presentationml.slideLayout+xml"/>
  <Override PartName="/ppt/slideLayouts/slideLayout451.xml" ContentType="application/vnd.openxmlformats-officedocument.presentationml.slideLayout+xml"/>
  <Override PartName="/ppt/theme/theme41.xml" ContentType="application/vnd.openxmlformats-officedocument.theme+xml"/>
  <Override PartName="/ppt/slideLayouts/slideLayout452.xml" ContentType="application/vnd.openxmlformats-officedocument.presentationml.slideLayout+xml"/>
  <Override PartName="/ppt/slideLayouts/slideLayout453.xml" ContentType="application/vnd.openxmlformats-officedocument.presentationml.slideLayout+xml"/>
  <Override PartName="/ppt/slideLayouts/slideLayout454.xml" ContentType="application/vnd.openxmlformats-officedocument.presentationml.slideLayout+xml"/>
  <Override PartName="/ppt/slideLayouts/slideLayout455.xml" ContentType="application/vnd.openxmlformats-officedocument.presentationml.slideLayout+xml"/>
  <Override PartName="/ppt/slideLayouts/slideLayout456.xml" ContentType="application/vnd.openxmlformats-officedocument.presentationml.slideLayout+xml"/>
  <Override PartName="/ppt/slideLayouts/slideLayout457.xml" ContentType="application/vnd.openxmlformats-officedocument.presentationml.slideLayout+xml"/>
  <Override PartName="/ppt/slideLayouts/slideLayout458.xml" ContentType="application/vnd.openxmlformats-officedocument.presentationml.slideLayout+xml"/>
  <Override PartName="/ppt/slideLayouts/slideLayout459.xml" ContentType="application/vnd.openxmlformats-officedocument.presentationml.slideLayout+xml"/>
  <Override PartName="/ppt/slideLayouts/slideLayout460.xml" ContentType="application/vnd.openxmlformats-officedocument.presentationml.slideLayout+xml"/>
  <Override PartName="/ppt/slideLayouts/slideLayout461.xml" ContentType="application/vnd.openxmlformats-officedocument.presentationml.slideLayout+xml"/>
  <Override PartName="/ppt/slideLayouts/slideLayout462.xml" ContentType="application/vnd.openxmlformats-officedocument.presentationml.slideLayout+xml"/>
  <Override PartName="/ppt/theme/theme42.xml" ContentType="application/vnd.openxmlformats-officedocument.theme+xml"/>
  <Override PartName="/ppt/slideLayouts/slideLayout463.xml" ContentType="application/vnd.openxmlformats-officedocument.presentationml.slideLayout+xml"/>
  <Override PartName="/ppt/slideLayouts/slideLayout464.xml" ContentType="application/vnd.openxmlformats-officedocument.presentationml.slideLayout+xml"/>
  <Override PartName="/ppt/slideLayouts/slideLayout465.xml" ContentType="application/vnd.openxmlformats-officedocument.presentationml.slideLayout+xml"/>
  <Override PartName="/ppt/slideLayouts/slideLayout466.xml" ContentType="application/vnd.openxmlformats-officedocument.presentationml.slideLayout+xml"/>
  <Override PartName="/ppt/slideLayouts/slideLayout467.xml" ContentType="application/vnd.openxmlformats-officedocument.presentationml.slideLayout+xml"/>
  <Override PartName="/ppt/slideLayouts/slideLayout468.xml" ContentType="application/vnd.openxmlformats-officedocument.presentationml.slideLayout+xml"/>
  <Override PartName="/ppt/slideLayouts/slideLayout469.xml" ContentType="application/vnd.openxmlformats-officedocument.presentationml.slideLayout+xml"/>
  <Override PartName="/ppt/slideLayouts/slideLayout470.xml" ContentType="application/vnd.openxmlformats-officedocument.presentationml.slideLayout+xml"/>
  <Override PartName="/ppt/slideLayouts/slideLayout471.xml" ContentType="application/vnd.openxmlformats-officedocument.presentationml.slideLayout+xml"/>
  <Override PartName="/ppt/slideLayouts/slideLayout472.xml" ContentType="application/vnd.openxmlformats-officedocument.presentationml.slideLayout+xml"/>
  <Override PartName="/ppt/slideLayouts/slideLayout473.xml" ContentType="application/vnd.openxmlformats-officedocument.presentationml.slideLayout+xml"/>
  <Override PartName="/ppt/theme/theme43.xml" ContentType="application/vnd.openxmlformats-officedocument.theme+xml"/>
  <Override PartName="/ppt/slideLayouts/slideLayout474.xml" ContentType="application/vnd.openxmlformats-officedocument.presentationml.slideLayout+xml"/>
  <Override PartName="/ppt/slideLayouts/slideLayout475.xml" ContentType="application/vnd.openxmlformats-officedocument.presentationml.slideLayout+xml"/>
  <Override PartName="/ppt/slideLayouts/slideLayout476.xml" ContentType="application/vnd.openxmlformats-officedocument.presentationml.slideLayout+xml"/>
  <Override PartName="/ppt/slideLayouts/slideLayout477.xml" ContentType="application/vnd.openxmlformats-officedocument.presentationml.slideLayout+xml"/>
  <Override PartName="/ppt/slideLayouts/slideLayout478.xml" ContentType="application/vnd.openxmlformats-officedocument.presentationml.slideLayout+xml"/>
  <Override PartName="/ppt/slideLayouts/slideLayout479.xml" ContentType="application/vnd.openxmlformats-officedocument.presentationml.slideLayout+xml"/>
  <Override PartName="/ppt/slideLayouts/slideLayout480.xml" ContentType="application/vnd.openxmlformats-officedocument.presentationml.slideLayout+xml"/>
  <Override PartName="/ppt/slideLayouts/slideLayout481.xml" ContentType="application/vnd.openxmlformats-officedocument.presentationml.slideLayout+xml"/>
  <Override PartName="/ppt/slideLayouts/slideLayout482.xml" ContentType="application/vnd.openxmlformats-officedocument.presentationml.slideLayout+xml"/>
  <Override PartName="/ppt/slideLayouts/slideLayout483.xml" ContentType="application/vnd.openxmlformats-officedocument.presentationml.slideLayout+xml"/>
  <Override PartName="/ppt/slideLayouts/slideLayout484.xml" ContentType="application/vnd.openxmlformats-officedocument.presentationml.slideLayout+xml"/>
  <Override PartName="/ppt/theme/theme44.xml" ContentType="application/vnd.openxmlformats-officedocument.theme+xml"/>
  <Override PartName="/ppt/slideLayouts/slideLayout485.xml" ContentType="application/vnd.openxmlformats-officedocument.presentationml.slideLayout+xml"/>
  <Override PartName="/ppt/slideLayouts/slideLayout486.xml" ContentType="application/vnd.openxmlformats-officedocument.presentationml.slideLayout+xml"/>
  <Override PartName="/ppt/slideLayouts/slideLayout487.xml" ContentType="application/vnd.openxmlformats-officedocument.presentationml.slideLayout+xml"/>
  <Override PartName="/ppt/slideLayouts/slideLayout488.xml" ContentType="application/vnd.openxmlformats-officedocument.presentationml.slideLayout+xml"/>
  <Override PartName="/ppt/slideLayouts/slideLayout489.xml" ContentType="application/vnd.openxmlformats-officedocument.presentationml.slideLayout+xml"/>
  <Override PartName="/ppt/slideLayouts/slideLayout490.xml" ContentType="application/vnd.openxmlformats-officedocument.presentationml.slideLayout+xml"/>
  <Override PartName="/ppt/slideLayouts/slideLayout491.xml" ContentType="application/vnd.openxmlformats-officedocument.presentationml.slideLayout+xml"/>
  <Override PartName="/ppt/slideLayouts/slideLayout492.xml" ContentType="application/vnd.openxmlformats-officedocument.presentationml.slideLayout+xml"/>
  <Override PartName="/ppt/slideLayouts/slideLayout493.xml" ContentType="application/vnd.openxmlformats-officedocument.presentationml.slideLayout+xml"/>
  <Override PartName="/ppt/slideLayouts/slideLayout494.xml" ContentType="application/vnd.openxmlformats-officedocument.presentationml.slideLayout+xml"/>
  <Override PartName="/ppt/slideLayouts/slideLayout495.xml" ContentType="application/vnd.openxmlformats-officedocument.presentationml.slideLayout+xml"/>
  <Override PartName="/ppt/theme/theme45.xml" ContentType="application/vnd.openxmlformats-officedocument.theme+xml"/>
  <Override PartName="/ppt/slideLayouts/slideLayout496.xml" ContentType="application/vnd.openxmlformats-officedocument.presentationml.slideLayout+xml"/>
  <Override PartName="/ppt/slideLayouts/slideLayout497.xml" ContentType="application/vnd.openxmlformats-officedocument.presentationml.slideLayout+xml"/>
  <Override PartName="/ppt/slideLayouts/slideLayout498.xml" ContentType="application/vnd.openxmlformats-officedocument.presentationml.slideLayout+xml"/>
  <Override PartName="/ppt/slideLayouts/slideLayout499.xml" ContentType="application/vnd.openxmlformats-officedocument.presentationml.slideLayout+xml"/>
  <Override PartName="/ppt/slideLayouts/slideLayout500.xml" ContentType="application/vnd.openxmlformats-officedocument.presentationml.slideLayout+xml"/>
  <Override PartName="/ppt/slideLayouts/slideLayout501.xml" ContentType="application/vnd.openxmlformats-officedocument.presentationml.slideLayout+xml"/>
  <Override PartName="/ppt/slideLayouts/slideLayout502.xml" ContentType="application/vnd.openxmlformats-officedocument.presentationml.slideLayout+xml"/>
  <Override PartName="/ppt/slideLayouts/slideLayout503.xml" ContentType="application/vnd.openxmlformats-officedocument.presentationml.slideLayout+xml"/>
  <Override PartName="/ppt/slideLayouts/slideLayout504.xml" ContentType="application/vnd.openxmlformats-officedocument.presentationml.slideLayout+xml"/>
  <Override PartName="/ppt/slideLayouts/slideLayout505.xml" ContentType="application/vnd.openxmlformats-officedocument.presentationml.slideLayout+xml"/>
  <Override PartName="/ppt/slideLayouts/slideLayout506.xml" ContentType="application/vnd.openxmlformats-officedocument.presentationml.slideLayout+xml"/>
  <Override PartName="/ppt/theme/theme46.xml" ContentType="application/vnd.openxmlformats-officedocument.theme+xml"/>
  <Override PartName="/ppt/slideLayouts/slideLayout507.xml" ContentType="application/vnd.openxmlformats-officedocument.presentationml.slideLayout+xml"/>
  <Override PartName="/ppt/slideLayouts/slideLayout508.xml" ContentType="application/vnd.openxmlformats-officedocument.presentationml.slideLayout+xml"/>
  <Override PartName="/ppt/slideLayouts/slideLayout509.xml" ContentType="application/vnd.openxmlformats-officedocument.presentationml.slideLayout+xml"/>
  <Override PartName="/ppt/slideLayouts/slideLayout510.xml" ContentType="application/vnd.openxmlformats-officedocument.presentationml.slideLayout+xml"/>
  <Override PartName="/ppt/slideLayouts/slideLayout511.xml" ContentType="application/vnd.openxmlformats-officedocument.presentationml.slideLayout+xml"/>
  <Override PartName="/ppt/slideLayouts/slideLayout512.xml" ContentType="application/vnd.openxmlformats-officedocument.presentationml.slideLayout+xml"/>
  <Override PartName="/ppt/slideLayouts/slideLayout513.xml" ContentType="application/vnd.openxmlformats-officedocument.presentationml.slideLayout+xml"/>
  <Override PartName="/ppt/slideLayouts/slideLayout514.xml" ContentType="application/vnd.openxmlformats-officedocument.presentationml.slideLayout+xml"/>
  <Override PartName="/ppt/slideLayouts/slideLayout515.xml" ContentType="application/vnd.openxmlformats-officedocument.presentationml.slideLayout+xml"/>
  <Override PartName="/ppt/slideLayouts/slideLayout516.xml" ContentType="application/vnd.openxmlformats-officedocument.presentationml.slideLayout+xml"/>
  <Override PartName="/ppt/slideLayouts/slideLayout517.xml" ContentType="application/vnd.openxmlformats-officedocument.presentationml.slideLayout+xml"/>
  <Override PartName="/ppt/theme/theme47.xml" ContentType="application/vnd.openxmlformats-officedocument.theme+xml"/>
  <Override PartName="/ppt/slideLayouts/slideLayout518.xml" ContentType="application/vnd.openxmlformats-officedocument.presentationml.slideLayout+xml"/>
  <Override PartName="/ppt/slideLayouts/slideLayout519.xml" ContentType="application/vnd.openxmlformats-officedocument.presentationml.slideLayout+xml"/>
  <Override PartName="/ppt/slideLayouts/slideLayout520.xml" ContentType="application/vnd.openxmlformats-officedocument.presentationml.slideLayout+xml"/>
  <Override PartName="/ppt/slideLayouts/slideLayout521.xml" ContentType="application/vnd.openxmlformats-officedocument.presentationml.slideLayout+xml"/>
  <Override PartName="/ppt/slideLayouts/slideLayout522.xml" ContentType="application/vnd.openxmlformats-officedocument.presentationml.slideLayout+xml"/>
  <Override PartName="/ppt/slideLayouts/slideLayout523.xml" ContentType="application/vnd.openxmlformats-officedocument.presentationml.slideLayout+xml"/>
  <Override PartName="/ppt/slideLayouts/slideLayout524.xml" ContentType="application/vnd.openxmlformats-officedocument.presentationml.slideLayout+xml"/>
  <Override PartName="/ppt/slideLayouts/slideLayout525.xml" ContentType="application/vnd.openxmlformats-officedocument.presentationml.slideLayout+xml"/>
  <Override PartName="/ppt/slideLayouts/slideLayout526.xml" ContentType="application/vnd.openxmlformats-officedocument.presentationml.slideLayout+xml"/>
  <Override PartName="/ppt/slideLayouts/slideLayout527.xml" ContentType="application/vnd.openxmlformats-officedocument.presentationml.slideLayout+xml"/>
  <Override PartName="/ppt/slideLayouts/slideLayout528.xml" ContentType="application/vnd.openxmlformats-officedocument.presentationml.slideLayout+xml"/>
  <Override PartName="/ppt/theme/theme48.xml" ContentType="application/vnd.openxmlformats-officedocument.theme+xml"/>
  <Override PartName="/ppt/slideLayouts/slideLayout529.xml" ContentType="application/vnd.openxmlformats-officedocument.presentationml.slideLayout+xml"/>
  <Override PartName="/ppt/slideLayouts/slideLayout530.xml" ContentType="application/vnd.openxmlformats-officedocument.presentationml.slideLayout+xml"/>
  <Override PartName="/ppt/slideLayouts/slideLayout531.xml" ContentType="application/vnd.openxmlformats-officedocument.presentationml.slideLayout+xml"/>
  <Override PartName="/ppt/slideLayouts/slideLayout532.xml" ContentType="application/vnd.openxmlformats-officedocument.presentationml.slideLayout+xml"/>
  <Override PartName="/ppt/slideLayouts/slideLayout533.xml" ContentType="application/vnd.openxmlformats-officedocument.presentationml.slideLayout+xml"/>
  <Override PartName="/ppt/slideLayouts/slideLayout534.xml" ContentType="application/vnd.openxmlformats-officedocument.presentationml.slideLayout+xml"/>
  <Override PartName="/ppt/slideLayouts/slideLayout535.xml" ContentType="application/vnd.openxmlformats-officedocument.presentationml.slideLayout+xml"/>
  <Override PartName="/ppt/slideLayouts/slideLayout536.xml" ContentType="application/vnd.openxmlformats-officedocument.presentationml.slideLayout+xml"/>
  <Override PartName="/ppt/slideLayouts/slideLayout537.xml" ContentType="application/vnd.openxmlformats-officedocument.presentationml.slideLayout+xml"/>
  <Override PartName="/ppt/slideLayouts/slideLayout538.xml" ContentType="application/vnd.openxmlformats-officedocument.presentationml.slideLayout+xml"/>
  <Override PartName="/ppt/slideLayouts/slideLayout539.xml" ContentType="application/vnd.openxmlformats-officedocument.presentationml.slideLayout+xml"/>
  <Override PartName="/ppt/theme/theme49.xml" ContentType="application/vnd.openxmlformats-officedocument.theme+xml"/>
  <Override PartName="/ppt/slideLayouts/slideLayout540.xml" ContentType="application/vnd.openxmlformats-officedocument.presentationml.slideLayout+xml"/>
  <Override PartName="/ppt/slideLayouts/slideLayout541.xml" ContentType="application/vnd.openxmlformats-officedocument.presentationml.slideLayout+xml"/>
  <Override PartName="/ppt/slideLayouts/slideLayout542.xml" ContentType="application/vnd.openxmlformats-officedocument.presentationml.slideLayout+xml"/>
  <Override PartName="/ppt/slideLayouts/slideLayout543.xml" ContentType="application/vnd.openxmlformats-officedocument.presentationml.slideLayout+xml"/>
  <Override PartName="/ppt/slideLayouts/slideLayout544.xml" ContentType="application/vnd.openxmlformats-officedocument.presentationml.slideLayout+xml"/>
  <Override PartName="/ppt/slideLayouts/slideLayout545.xml" ContentType="application/vnd.openxmlformats-officedocument.presentationml.slideLayout+xml"/>
  <Override PartName="/ppt/slideLayouts/slideLayout546.xml" ContentType="application/vnd.openxmlformats-officedocument.presentationml.slideLayout+xml"/>
  <Override PartName="/ppt/slideLayouts/slideLayout547.xml" ContentType="application/vnd.openxmlformats-officedocument.presentationml.slideLayout+xml"/>
  <Override PartName="/ppt/slideLayouts/slideLayout548.xml" ContentType="application/vnd.openxmlformats-officedocument.presentationml.slideLayout+xml"/>
  <Override PartName="/ppt/slideLayouts/slideLayout549.xml" ContentType="application/vnd.openxmlformats-officedocument.presentationml.slideLayout+xml"/>
  <Override PartName="/ppt/slideLayouts/slideLayout550.xml" ContentType="application/vnd.openxmlformats-officedocument.presentationml.slideLayout+xml"/>
  <Override PartName="/ppt/theme/theme50.xml" ContentType="application/vnd.openxmlformats-officedocument.theme+xml"/>
  <Override PartName="/ppt/slideLayouts/slideLayout551.xml" ContentType="application/vnd.openxmlformats-officedocument.presentationml.slideLayout+xml"/>
  <Override PartName="/ppt/slideLayouts/slideLayout552.xml" ContentType="application/vnd.openxmlformats-officedocument.presentationml.slideLayout+xml"/>
  <Override PartName="/ppt/slideLayouts/slideLayout553.xml" ContentType="application/vnd.openxmlformats-officedocument.presentationml.slideLayout+xml"/>
  <Override PartName="/ppt/slideLayouts/slideLayout554.xml" ContentType="application/vnd.openxmlformats-officedocument.presentationml.slideLayout+xml"/>
  <Override PartName="/ppt/slideLayouts/slideLayout555.xml" ContentType="application/vnd.openxmlformats-officedocument.presentationml.slideLayout+xml"/>
  <Override PartName="/ppt/slideLayouts/slideLayout556.xml" ContentType="application/vnd.openxmlformats-officedocument.presentationml.slideLayout+xml"/>
  <Override PartName="/ppt/slideLayouts/slideLayout557.xml" ContentType="application/vnd.openxmlformats-officedocument.presentationml.slideLayout+xml"/>
  <Override PartName="/ppt/slideLayouts/slideLayout558.xml" ContentType="application/vnd.openxmlformats-officedocument.presentationml.slideLayout+xml"/>
  <Override PartName="/ppt/slideLayouts/slideLayout559.xml" ContentType="application/vnd.openxmlformats-officedocument.presentationml.slideLayout+xml"/>
  <Override PartName="/ppt/slideLayouts/slideLayout560.xml" ContentType="application/vnd.openxmlformats-officedocument.presentationml.slideLayout+xml"/>
  <Override PartName="/ppt/slideLayouts/slideLayout561.xml" ContentType="application/vnd.openxmlformats-officedocument.presentationml.slideLayout+xml"/>
  <Override PartName="/ppt/theme/theme51.xml" ContentType="application/vnd.openxmlformats-officedocument.theme+xml"/>
  <Override PartName="/ppt/slideLayouts/slideLayout562.xml" ContentType="application/vnd.openxmlformats-officedocument.presentationml.slideLayout+xml"/>
  <Override PartName="/ppt/slideLayouts/slideLayout563.xml" ContentType="application/vnd.openxmlformats-officedocument.presentationml.slideLayout+xml"/>
  <Override PartName="/ppt/slideLayouts/slideLayout564.xml" ContentType="application/vnd.openxmlformats-officedocument.presentationml.slideLayout+xml"/>
  <Override PartName="/ppt/slideLayouts/slideLayout565.xml" ContentType="application/vnd.openxmlformats-officedocument.presentationml.slideLayout+xml"/>
  <Override PartName="/ppt/slideLayouts/slideLayout566.xml" ContentType="application/vnd.openxmlformats-officedocument.presentationml.slideLayout+xml"/>
  <Override PartName="/ppt/slideLayouts/slideLayout567.xml" ContentType="application/vnd.openxmlformats-officedocument.presentationml.slideLayout+xml"/>
  <Override PartName="/ppt/slideLayouts/slideLayout568.xml" ContentType="application/vnd.openxmlformats-officedocument.presentationml.slideLayout+xml"/>
  <Override PartName="/ppt/slideLayouts/slideLayout569.xml" ContentType="application/vnd.openxmlformats-officedocument.presentationml.slideLayout+xml"/>
  <Override PartName="/ppt/slideLayouts/slideLayout570.xml" ContentType="application/vnd.openxmlformats-officedocument.presentationml.slideLayout+xml"/>
  <Override PartName="/ppt/slideLayouts/slideLayout571.xml" ContentType="application/vnd.openxmlformats-officedocument.presentationml.slideLayout+xml"/>
  <Override PartName="/ppt/slideLayouts/slideLayout572.xml" ContentType="application/vnd.openxmlformats-officedocument.presentationml.slideLayout+xml"/>
  <Override PartName="/ppt/theme/theme52.xml" ContentType="application/vnd.openxmlformats-officedocument.theme+xml"/>
  <Override PartName="/ppt/slideLayouts/slideLayout573.xml" ContentType="application/vnd.openxmlformats-officedocument.presentationml.slideLayout+xml"/>
  <Override PartName="/ppt/slideLayouts/slideLayout574.xml" ContentType="application/vnd.openxmlformats-officedocument.presentationml.slideLayout+xml"/>
  <Override PartName="/ppt/slideLayouts/slideLayout575.xml" ContentType="application/vnd.openxmlformats-officedocument.presentationml.slideLayout+xml"/>
  <Override PartName="/ppt/slideLayouts/slideLayout576.xml" ContentType="application/vnd.openxmlformats-officedocument.presentationml.slideLayout+xml"/>
  <Override PartName="/ppt/slideLayouts/slideLayout577.xml" ContentType="application/vnd.openxmlformats-officedocument.presentationml.slideLayout+xml"/>
  <Override PartName="/ppt/slideLayouts/slideLayout578.xml" ContentType="application/vnd.openxmlformats-officedocument.presentationml.slideLayout+xml"/>
  <Override PartName="/ppt/slideLayouts/slideLayout579.xml" ContentType="application/vnd.openxmlformats-officedocument.presentationml.slideLayout+xml"/>
  <Override PartName="/ppt/slideLayouts/slideLayout580.xml" ContentType="application/vnd.openxmlformats-officedocument.presentationml.slideLayout+xml"/>
  <Override PartName="/ppt/slideLayouts/slideLayout581.xml" ContentType="application/vnd.openxmlformats-officedocument.presentationml.slideLayout+xml"/>
  <Override PartName="/ppt/slideLayouts/slideLayout582.xml" ContentType="application/vnd.openxmlformats-officedocument.presentationml.slideLayout+xml"/>
  <Override PartName="/ppt/slideLayouts/slideLayout583.xml" ContentType="application/vnd.openxmlformats-officedocument.presentationml.slideLayout+xml"/>
  <Override PartName="/ppt/theme/theme53.xml" ContentType="application/vnd.openxmlformats-officedocument.theme+xml"/>
  <Override PartName="/ppt/slideLayouts/slideLayout584.xml" ContentType="application/vnd.openxmlformats-officedocument.presentationml.slideLayout+xml"/>
  <Override PartName="/ppt/slideLayouts/slideLayout585.xml" ContentType="application/vnd.openxmlformats-officedocument.presentationml.slideLayout+xml"/>
  <Override PartName="/ppt/slideLayouts/slideLayout586.xml" ContentType="application/vnd.openxmlformats-officedocument.presentationml.slideLayout+xml"/>
  <Override PartName="/ppt/slideLayouts/slideLayout587.xml" ContentType="application/vnd.openxmlformats-officedocument.presentationml.slideLayout+xml"/>
  <Override PartName="/ppt/slideLayouts/slideLayout588.xml" ContentType="application/vnd.openxmlformats-officedocument.presentationml.slideLayout+xml"/>
  <Override PartName="/ppt/slideLayouts/slideLayout589.xml" ContentType="application/vnd.openxmlformats-officedocument.presentationml.slideLayout+xml"/>
  <Override PartName="/ppt/slideLayouts/slideLayout590.xml" ContentType="application/vnd.openxmlformats-officedocument.presentationml.slideLayout+xml"/>
  <Override PartName="/ppt/slideLayouts/slideLayout591.xml" ContentType="application/vnd.openxmlformats-officedocument.presentationml.slideLayout+xml"/>
  <Override PartName="/ppt/slideLayouts/slideLayout592.xml" ContentType="application/vnd.openxmlformats-officedocument.presentationml.slideLayout+xml"/>
  <Override PartName="/ppt/slideLayouts/slideLayout593.xml" ContentType="application/vnd.openxmlformats-officedocument.presentationml.slideLayout+xml"/>
  <Override PartName="/ppt/slideLayouts/slideLayout594.xml" ContentType="application/vnd.openxmlformats-officedocument.presentationml.slideLayout+xml"/>
  <Override PartName="/ppt/theme/theme54.xml" ContentType="application/vnd.openxmlformats-officedocument.theme+xml"/>
  <Override PartName="/ppt/slideLayouts/slideLayout595.xml" ContentType="application/vnd.openxmlformats-officedocument.presentationml.slideLayout+xml"/>
  <Override PartName="/ppt/slideLayouts/slideLayout596.xml" ContentType="application/vnd.openxmlformats-officedocument.presentationml.slideLayout+xml"/>
  <Override PartName="/ppt/slideLayouts/slideLayout597.xml" ContentType="application/vnd.openxmlformats-officedocument.presentationml.slideLayout+xml"/>
  <Override PartName="/ppt/slideLayouts/slideLayout598.xml" ContentType="application/vnd.openxmlformats-officedocument.presentationml.slideLayout+xml"/>
  <Override PartName="/ppt/slideLayouts/slideLayout599.xml" ContentType="application/vnd.openxmlformats-officedocument.presentationml.slideLayout+xml"/>
  <Override PartName="/ppt/slideLayouts/slideLayout600.xml" ContentType="application/vnd.openxmlformats-officedocument.presentationml.slideLayout+xml"/>
  <Override PartName="/ppt/slideLayouts/slideLayout601.xml" ContentType="application/vnd.openxmlformats-officedocument.presentationml.slideLayout+xml"/>
  <Override PartName="/ppt/slideLayouts/slideLayout602.xml" ContentType="application/vnd.openxmlformats-officedocument.presentationml.slideLayout+xml"/>
  <Override PartName="/ppt/slideLayouts/slideLayout603.xml" ContentType="application/vnd.openxmlformats-officedocument.presentationml.slideLayout+xml"/>
  <Override PartName="/ppt/slideLayouts/slideLayout604.xml" ContentType="application/vnd.openxmlformats-officedocument.presentationml.slideLayout+xml"/>
  <Override PartName="/ppt/slideLayouts/slideLayout605.xml" ContentType="application/vnd.openxmlformats-officedocument.presentationml.slideLayout+xml"/>
  <Override PartName="/ppt/theme/theme55.xml" ContentType="application/vnd.openxmlformats-officedocument.theme+xml"/>
  <Override PartName="/ppt/slideLayouts/slideLayout606.xml" ContentType="application/vnd.openxmlformats-officedocument.presentationml.slideLayout+xml"/>
  <Override PartName="/ppt/slideLayouts/slideLayout607.xml" ContentType="application/vnd.openxmlformats-officedocument.presentationml.slideLayout+xml"/>
  <Override PartName="/ppt/slideLayouts/slideLayout608.xml" ContentType="application/vnd.openxmlformats-officedocument.presentationml.slideLayout+xml"/>
  <Override PartName="/ppt/slideLayouts/slideLayout609.xml" ContentType="application/vnd.openxmlformats-officedocument.presentationml.slideLayout+xml"/>
  <Override PartName="/ppt/slideLayouts/slideLayout610.xml" ContentType="application/vnd.openxmlformats-officedocument.presentationml.slideLayout+xml"/>
  <Override PartName="/ppt/slideLayouts/slideLayout611.xml" ContentType="application/vnd.openxmlformats-officedocument.presentationml.slideLayout+xml"/>
  <Override PartName="/ppt/slideLayouts/slideLayout612.xml" ContentType="application/vnd.openxmlformats-officedocument.presentationml.slideLayout+xml"/>
  <Override PartName="/ppt/slideLayouts/slideLayout613.xml" ContentType="application/vnd.openxmlformats-officedocument.presentationml.slideLayout+xml"/>
  <Override PartName="/ppt/slideLayouts/slideLayout614.xml" ContentType="application/vnd.openxmlformats-officedocument.presentationml.slideLayout+xml"/>
  <Override PartName="/ppt/slideLayouts/slideLayout615.xml" ContentType="application/vnd.openxmlformats-officedocument.presentationml.slideLayout+xml"/>
  <Override PartName="/ppt/slideLayouts/slideLayout616.xml" ContentType="application/vnd.openxmlformats-officedocument.presentationml.slideLayout+xml"/>
  <Override PartName="/ppt/theme/theme56.xml" ContentType="application/vnd.openxmlformats-officedocument.theme+xml"/>
  <Override PartName="/ppt/slideLayouts/slideLayout617.xml" ContentType="application/vnd.openxmlformats-officedocument.presentationml.slideLayout+xml"/>
  <Override PartName="/ppt/slideLayouts/slideLayout618.xml" ContentType="application/vnd.openxmlformats-officedocument.presentationml.slideLayout+xml"/>
  <Override PartName="/ppt/slideLayouts/slideLayout619.xml" ContentType="application/vnd.openxmlformats-officedocument.presentationml.slideLayout+xml"/>
  <Override PartName="/ppt/slideLayouts/slideLayout620.xml" ContentType="application/vnd.openxmlformats-officedocument.presentationml.slideLayout+xml"/>
  <Override PartName="/ppt/slideLayouts/slideLayout621.xml" ContentType="application/vnd.openxmlformats-officedocument.presentationml.slideLayout+xml"/>
  <Override PartName="/ppt/slideLayouts/slideLayout622.xml" ContentType="application/vnd.openxmlformats-officedocument.presentationml.slideLayout+xml"/>
  <Override PartName="/ppt/slideLayouts/slideLayout623.xml" ContentType="application/vnd.openxmlformats-officedocument.presentationml.slideLayout+xml"/>
  <Override PartName="/ppt/slideLayouts/slideLayout624.xml" ContentType="application/vnd.openxmlformats-officedocument.presentationml.slideLayout+xml"/>
  <Override PartName="/ppt/slideLayouts/slideLayout625.xml" ContentType="application/vnd.openxmlformats-officedocument.presentationml.slideLayout+xml"/>
  <Override PartName="/ppt/slideLayouts/slideLayout626.xml" ContentType="application/vnd.openxmlformats-officedocument.presentationml.slideLayout+xml"/>
  <Override PartName="/ppt/slideLayouts/slideLayout627.xml" ContentType="application/vnd.openxmlformats-officedocument.presentationml.slideLayout+xml"/>
  <Override PartName="/ppt/theme/theme57.xml" ContentType="application/vnd.openxmlformats-officedocument.theme+xml"/>
  <Override PartName="/ppt/slideLayouts/slideLayout628.xml" ContentType="application/vnd.openxmlformats-officedocument.presentationml.slideLayout+xml"/>
  <Override PartName="/ppt/slideLayouts/slideLayout629.xml" ContentType="application/vnd.openxmlformats-officedocument.presentationml.slideLayout+xml"/>
  <Override PartName="/ppt/slideLayouts/slideLayout630.xml" ContentType="application/vnd.openxmlformats-officedocument.presentationml.slideLayout+xml"/>
  <Override PartName="/ppt/slideLayouts/slideLayout631.xml" ContentType="application/vnd.openxmlformats-officedocument.presentationml.slideLayout+xml"/>
  <Override PartName="/ppt/slideLayouts/slideLayout632.xml" ContentType="application/vnd.openxmlformats-officedocument.presentationml.slideLayout+xml"/>
  <Override PartName="/ppt/slideLayouts/slideLayout633.xml" ContentType="application/vnd.openxmlformats-officedocument.presentationml.slideLayout+xml"/>
  <Override PartName="/ppt/slideLayouts/slideLayout634.xml" ContentType="application/vnd.openxmlformats-officedocument.presentationml.slideLayout+xml"/>
  <Override PartName="/ppt/slideLayouts/slideLayout635.xml" ContentType="application/vnd.openxmlformats-officedocument.presentationml.slideLayout+xml"/>
  <Override PartName="/ppt/slideLayouts/slideLayout636.xml" ContentType="application/vnd.openxmlformats-officedocument.presentationml.slideLayout+xml"/>
  <Override PartName="/ppt/slideLayouts/slideLayout637.xml" ContentType="application/vnd.openxmlformats-officedocument.presentationml.slideLayout+xml"/>
  <Override PartName="/ppt/slideLayouts/slideLayout638.xml" ContentType="application/vnd.openxmlformats-officedocument.presentationml.slideLayout+xml"/>
  <Override PartName="/ppt/theme/theme58.xml" ContentType="application/vnd.openxmlformats-officedocument.theme+xml"/>
  <Override PartName="/ppt/slideLayouts/slideLayout639.xml" ContentType="application/vnd.openxmlformats-officedocument.presentationml.slideLayout+xml"/>
  <Override PartName="/ppt/slideLayouts/slideLayout640.xml" ContentType="application/vnd.openxmlformats-officedocument.presentationml.slideLayout+xml"/>
  <Override PartName="/ppt/slideLayouts/slideLayout641.xml" ContentType="application/vnd.openxmlformats-officedocument.presentationml.slideLayout+xml"/>
  <Override PartName="/ppt/slideLayouts/slideLayout642.xml" ContentType="application/vnd.openxmlformats-officedocument.presentationml.slideLayout+xml"/>
  <Override PartName="/ppt/slideLayouts/slideLayout643.xml" ContentType="application/vnd.openxmlformats-officedocument.presentationml.slideLayout+xml"/>
  <Override PartName="/ppt/slideLayouts/slideLayout644.xml" ContentType="application/vnd.openxmlformats-officedocument.presentationml.slideLayout+xml"/>
  <Override PartName="/ppt/slideLayouts/slideLayout645.xml" ContentType="application/vnd.openxmlformats-officedocument.presentationml.slideLayout+xml"/>
  <Override PartName="/ppt/slideLayouts/slideLayout646.xml" ContentType="application/vnd.openxmlformats-officedocument.presentationml.slideLayout+xml"/>
  <Override PartName="/ppt/slideLayouts/slideLayout647.xml" ContentType="application/vnd.openxmlformats-officedocument.presentationml.slideLayout+xml"/>
  <Override PartName="/ppt/slideLayouts/slideLayout648.xml" ContentType="application/vnd.openxmlformats-officedocument.presentationml.slideLayout+xml"/>
  <Override PartName="/ppt/slideLayouts/slideLayout649.xml" ContentType="application/vnd.openxmlformats-officedocument.presentationml.slideLayout+xml"/>
  <Override PartName="/ppt/theme/theme59.xml" ContentType="application/vnd.openxmlformats-officedocument.theme+xml"/>
  <Override PartName="/ppt/slideLayouts/slideLayout650.xml" ContentType="application/vnd.openxmlformats-officedocument.presentationml.slideLayout+xml"/>
  <Override PartName="/ppt/slideLayouts/slideLayout651.xml" ContentType="application/vnd.openxmlformats-officedocument.presentationml.slideLayout+xml"/>
  <Override PartName="/ppt/slideLayouts/slideLayout652.xml" ContentType="application/vnd.openxmlformats-officedocument.presentationml.slideLayout+xml"/>
  <Override PartName="/ppt/slideLayouts/slideLayout653.xml" ContentType="application/vnd.openxmlformats-officedocument.presentationml.slideLayout+xml"/>
  <Override PartName="/ppt/slideLayouts/slideLayout654.xml" ContentType="application/vnd.openxmlformats-officedocument.presentationml.slideLayout+xml"/>
  <Override PartName="/ppt/slideLayouts/slideLayout655.xml" ContentType="application/vnd.openxmlformats-officedocument.presentationml.slideLayout+xml"/>
  <Override PartName="/ppt/slideLayouts/slideLayout656.xml" ContentType="application/vnd.openxmlformats-officedocument.presentationml.slideLayout+xml"/>
  <Override PartName="/ppt/slideLayouts/slideLayout657.xml" ContentType="application/vnd.openxmlformats-officedocument.presentationml.slideLayout+xml"/>
  <Override PartName="/ppt/slideLayouts/slideLayout658.xml" ContentType="application/vnd.openxmlformats-officedocument.presentationml.slideLayout+xml"/>
  <Override PartName="/ppt/slideLayouts/slideLayout659.xml" ContentType="application/vnd.openxmlformats-officedocument.presentationml.slideLayout+xml"/>
  <Override PartName="/ppt/slideLayouts/slideLayout660.xml" ContentType="application/vnd.openxmlformats-officedocument.presentationml.slideLayout+xml"/>
  <Override PartName="/ppt/theme/theme60.xml" ContentType="application/vnd.openxmlformats-officedocument.theme+xml"/>
  <Override PartName="/ppt/slideLayouts/slideLayout661.xml" ContentType="application/vnd.openxmlformats-officedocument.presentationml.slideLayout+xml"/>
  <Override PartName="/ppt/slideLayouts/slideLayout662.xml" ContentType="application/vnd.openxmlformats-officedocument.presentationml.slideLayout+xml"/>
  <Override PartName="/ppt/slideLayouts/slideLayout663.xml" ContentType="application/vnd.openxmlformats-officedocument.presentationml.slideLayout+xml"/>
  <Override PartName="/ppt/slideLayouts/slideLayout664.xml" ContentType="application/vnd.openxmlformats-officedocument.presentationml.slideLayout+xml"/>
  <Override PartName="/ppt/slideLayouts/slideLayout665.xml" ContentType="application/vnd.openxmlformats-officedocument.presentationml.slideLayout+xml"/>
  <Override PartName="/ppt/slideLayouts/slideLayout666.xml" ContentType="application/vnd.openxmlformats-officedocument.presentationml.slideLayout+xml"/>
  <Override PartName="/ppt/slideLayouts/slideLayout667.xml" ContentType="application/vnd.openxmlformats-officedocument.presentationml.slideLayout+xml"/>
  <Override PartName="/ppt/slideLayouts/slideLayout668.xml" ContentType="application/vnd.openxmlformats-officedocument.presentationml.slideLayout+xml"/>
  <Override PartName="/ppt/slideLayouts/slideLayout669.xml" ContentType="application/vnd.openxmlformats-officedocument.presentationml.slideLayout+xml"/>
  <Override PartName="/ppt/slideLayouts/slideLayout670.xml" ContentType="application/vnd.openxmlformats-officedocument.presentationml.slideLayout+xml"/>
  <Override PartName="/ppt/slideLayouts/slideLayout671.xml" ContentType="application/vnd.openxmlformats-officedocument.presentationml.slideLayout+xml"/>
  <Override PartName="/ppt/theme/theme61.xml" ContentType="application/vnd.openxmlformats-officedocument.theme+xml"/>
  <Override PartName="/ppt/slideLayouts/slideLayout672.xml" ContentType="application/vnd.openxmlformats-officedocument.presentationml.slideLayout+xml"/>
  <Override PartName="/ppt/slideLayouts/slideLayout673.xml" ContentType="application/vnd.openxmlformats-officedocument.presentationml.slideLayout+xml"/>
  <Override PartName="/ppt/slideLayouts/slideLayout674.xml" ContentType="application/vnd.openxmlformats-officedocument.presentationml.slideLayout+xml"/>
  <Override PartName="/ppt/slideLayouts/slideLayout675.xml" ContentType="application/vnd.openxmlformats-officedocument.presentationml.slideLayout+xml"/>
  <Override PartName="/ppt/slideLayouts/slideLayout676.xml" ContentType="application/vnd.openxmlformats-officedocument.presentationml.slideLayout+xml"/>
  <Override PartName="/ppt/slideLayouts/slideLayout677.xml" ContentType="application/vnd.openxmlformats-officedocument.presentationml.slideLayout+xml"/>
  <Override PartName="/ppt/slideLayouts/slideLayout678.xml" ContentType="application/vnd.openxmlformats-officedocument.presentationml.slideLayout+xml"/>
  <Override PartName="/ppt/slideLayouts/slideLayout679.xml" ContentType="application/vnd.openxmlformats-officedocument.presentationml.slideLayout+xml"/>
  <Override PartName="/ppt/slideLayouts/slideLayout680.xml" ContentType="application/vnd.openxmlformats-officedocument.presentationml.slideLayout+xml"/>
  <Override PartName="/ppt/slideLayouts/slideLayout681.xml" ContentType="application/vnd.openxmlformats-officedocument.presentationml.slideLayout+xml"/>
  <Override PartName="/ppt/slideLayouts/slideLayout682.xml" ContentType="application/vnd.openxmlformats-officedocument.presentationml.slideLayout+xml"/>
  <Override PartName="/ppt/theme/theme62.xml" ContentType="application/vnd.openxmlformats-officedocument.theme+xml"/>
  <Override PartName="/ppt/slideLayouts/slideLayout683.xml" ContentType="application/vnd.openxmlformats-officedocument.presentationml.slideLayout+xml"/>
  <Override PartName="/ppt/slideLayouts/slideLayout684.xml" ContentType="application/vnd.openxmlformats-officedocument.presentationml.slideLayout+xml"/>
  <Override PartName="/ppt/slideLayouts/slideLayout685.xml" ContentType="application/vnd.openxmlformats-officedocument.presentationml.slideLayout+xml"/>
  <Override PartName="/ppt/slideLayouts/slideLayout686.xml" ContentType="application/vnd.openxmlformats-officedocument.presentationml.slideLayout+xml"/>
  <Override PartName="/ppt/slideLayouts/slideLayout687.xml" ContentType="application/vnd.openxmlformats-officedocument.presentationml.slideLayout+xml"/>
  <Override PartName="/ppt/slideLayouts/slideLayout688.xml" ContentType="application/vnd.openxmlformats-officedocument.presentationml.slideLayout+xml"/>
  <Override PartName="/ppt/slideLayouts/slideLayout689.xml" ContentType="application/vnd.openxmlformats-officedocument.presentationml.slideLayout+xml"/>
  <Override PartName="/ppt/slideLayouts/slideLayout690.xml" ContentType="application/vnd.openxmlformats-officedocument.presentationml.slideLayout+xml"/>
  <Override PartName="/ppt/slideLayouts/slideLayout691.xml" ContentType="application/vnd.openxmlformats-officedocument.presentationml.slideLayout+xml"/>
  <Override PartName="/ppt/slideLayouts/slideLayout692.xml" ContentType="application/vnd.openxmlformats-officedocument.presentationml.slideLayout+xml"/>
  <Override PartName="/ppt/slideLayouts/slideLayout693.xml" ContentType="application/vnd.openxmlformats-officedocument.presentationml.slideLayout+xml"/>
  <Override PartName="/ppt/theme/theme63.xml" ContentType="application/vnd.openxmlformats-officedocument.theme+xml"/>
  <Override PartName="/ppt/slideLayouts/slideLayout694.xml" ContentType="application/vnd.openxmlformats-officedocument.presentationml.slideLayout+xml"/>
  <Override PartName="/ppt/slideLayouts/slideLayout695.xml" ContentType="application/vnd.openxmlformats-officedocument.presentationml.slideLayout+xml"/>
  <Override PartName="/ppt/slideLayouts/slideLayout696.xml" ContentType="application/vnd.openxmlformats-officedocument.presentationml.slideLayout+xml"/>
  <Override PartName="/ppt/slideLayouts/slideLayout697.xml" ContentType="application/vnd.openxmlformats-officedocument.presentationml.slideLayout+xml"/>
  <Override PartName="/ppt/slideLayouts/slideLayout698.xml" ContentType="application/vnd.openxmlformats-officedocument.presentationml.slideLayout+xml"/>
  <Override PartName="/ppt/slideLayouts/slideLayout699.xml" ContentType="application/vnd.openxmlformats-officedocument.presentationml.slideLayout+xml"/>
  <Override PartName="/ppt/slideLayouts/slideLayout700.xml" ContentType="application/vnd.openxmlformats-officedocument.presentationml.slideLayout+xml"/>
  <Override PartName="/ppt/slideLayouts/slideLayout701.xml" ContentType="application/vnd.openxmlformats-officedocument.presentationml.slideLayout+xml"/>
  <Override PartName="/ppt/slideLayouts/slideLayout702.xml" ContentType="application/vnd.openxmlformats-officedocument.presentationml.slideLayout+xml"/>
  <Override PartName="/ppt/slideLayouts/slideLayout703.xml" ContentType="application/vnd.openxmlformats-officedocument.presentationml.slideLayout+xml"/>
  <Override PartName="/ppt/slideLayouts/slideLayout704.xml" ContentType="application/vnd.openxmlformats-officedocument.presentationml.slideLayout+xml"/>
  <Override PartName="/ppt/theme/theme64.xml" ContentType="application/vnd.openxmlformats-officedocument.theme+xml"/>
  <Override PartName="/ppt/slideLayouts/slideLayout705.xml" ContentType="application/vnd.openxmlformats-officedocument.presentationml.slideLayout+xml"/>
  <Override PartName="/ppt/slideLayouts/slideLayout706.xml" ContentType="application/vnd.openxmlformats-officedocument.presentationml.slideLayout+xml"/>
  <Override PartName="/ppt/slideLayouts/slideLayout707.xml" ContentType="application/vnd.openxmlformats-officedocument.presentationml.slideLayout+xml"/>
  <Override PartName="/ppt/slideLayouts/slideLayout708.xml" ContentType="application/vnd.openxmlformats-officedocument.presentationml.slideLayout+xml"/>
  <Override PartName="/ppt/slideLayouts/slideLayout709.xml" ContentType="application/vnd.openxmlformats-officedocument.presentationml.slideLayout+xml"/>
  <Override PartName="/ppt/slideLayouts/slideLayout710.xml" ContentType="application/vnd.openxmlformats-officedocument.presentationml.slideLayout+xml"/>
  <Override PartName="/ppt/slideLayouts/slideLayout711.xml" ContentType="application/vnd.openxmlformats-officedocument.presentationml.slideLayout+xml"/>
  <Override PartName="/ppt/slideLayouts/slideLayout712.xml" ContentType="application/vnd.openxmlformats-officedocument.presentationml.slideLayout+xml"/>
  <Override PartName="/ppt/slideLayouts/slideLayout713.xml" ContentType="application/vnd.openxmlformats-officedocument.presentationml.slideLayout+xml"/>
  <Override PartName="/ppt/slideLayouts/slideLayout714.xml" ContentType="application/vnd.openxmlformats-officedocument.presentationml.slideLayout+xml"/>
  <Override PartName="/ppt/slideLayouts/slideLayout715.xml" ContentType="application/vnd.openxmlformats-officedocument.presentationml.slideLayout+xml"/>
  <Override PartName="/ppt/theme/theme65.xml" ContentType="application/vnd.openxmlformats-officedocument.theme+xml"/>
  <Override PartName="/ppt/theme/theme66.xml" ContentType="application/vnd.openxmlformats-officedocument.theme+xml"/>
  <Override PartName="/ppt/theme/theme67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  <p:sldMasterId id="2147483684" r:id="rId3"/>
    <p:sldMasterId id="2147483696" r:id="rId4"/>
    <p:sldMasterId id="2147483708" r:id="rId5"/>
    <p:sldMasterId id="2147483720" r:id="rId6"/>
    <p:sldMasterId id="2147483732" r:id="rId7"/>
    <p:sldMasterId id="2147483744" r:id="rId8"/>
    <p:sldMasterId id="2147483756" r:id="rId9"/>
    <p:sldMasterId id="2147483768" r:id="rId10"/>
    <p:sldMasterId id="2147483780" r:id="rId11"/>
    <p:sldMasterId id="2147483792" r:id="rId12"/>
    <p:sldMasterId id="2147483804" r:id="rId13"/>
    <p:sldMasterId id="2147483828" r:id="rId14"/>
    <p:sldMasterId id="2147483840" r:id="rId15"/>
    <p:sldMasterId id="2147483852" r:id="rId16"/>
    <p:sldMasterId id="2147483864" r:id="rId17"/>
    <p:sldMasterId id="2147483876" r:id="rId18"/>
    <p:sldMasterId id="2147483888" r:id="rId19"/>
    <p:sldMasterId id="2147483900" r:id="rId20"/>
    <p:sldMasterId id="2147483912" r:id="rId21"/>
    <p:sldMasterId id="2147483924" r:id="rId22"/>
    <p:sldMasterId id="2147483936" r:id="rId23"/>
    <p:sldMasterId id="2147483948" r:id="rId24"/>
    <p:sldMasterId id="2147483960" r:id="rId25"/>
    <p:sldMasterId id="2147483972" r:id="rId26"/>
    <p:sldMasterId id="2147483996" r:id="rId27"/>
    <p:sldMasterId id="2147484008" r:id="rId28"/>
    <p:sldMasterId id="2147484020" r:id="rId29"/>
    <p:sldMasterId id="2147484032" r:id="rId30"/>
    <p:sldMasterId id="2147484044" r:id="rId31"/>
    <p:sldMasterId id="2147484056" r:id="rId32"/>
    <p:sldMasterId id="2147484068" r:id="rId33"/>
    <p:sldMasterId id="2147484080" r:id="rId34"/>
    <p:sldMasterId id="2147484092" r:id="rId35"/>
    <p:sldMasterId id="2147484104" r:id="rId36"/>
    <p:sldMasterId id="2147484116" r:id="rId37"/>
    <p:sldMasterId id="2147484128" r:id="rId38"/>
    <p:sldMasterId id="2147484140" r:id="rId39"/>
    <p:sldMasterId id="2147484164" r:id="rId40"/>
    <p:sldMasterId id="2147484176" r:id="rId41"/>
    <p:sldMasterId id="2147484188" r:id="rId42"/>
    <p:sldMasterId id="2147484200" r:id="rId43"/>
    <p:sldMasterId id="2147484212" r:id="rId44"/>
    <p:sldMasterId id="2147484224" r:id="rId45"/>
    <p:sldMasterId id="2147484236" r:id="rId46"/>
    <p:sldMasterId id="2147484248" r:id="rId47"/>
    <p:sldMasterId id="2147484260" r:id="rId48"/>
    <p:sldMasterId id="2147484272" r:id="rId49"/>
    <p:sldMasterId id="2147484284" r:id="rId50"/>
    <p:sldMasterId id="2147484296" r:id="rId51"/>
    <p:sldMasterId id="2147484308" r:id="rId52"/>
    <p:sldMasterId id="2147484332" r:id="rId53"/>
    <p:sldMasterId id="2147484344" r:id="rId54"/>
    <p:sldMasterId id="2147484356" r:id="rId55"/>
    <p:sldMasterId id="2147484368" r:id="rId56"/>
    <p:sldMasterId id="2147484380" r:id="rId57"/>
    <p:sldMasterId id="2147484392" r:id="rId58"/>
    <p:sldMasterId id="2147484404" r:id="rId59"/>
    <p:sldMasterId id="2147484416" r:id="rId60"/>
    <p:sldMasterId id="2147484428" r:id="rId61"/>
    <p:sldMasterId id="2147484440" r:id="rId62"/>
    <p:sldMasterId id="2147484452" r:id="rId63"/>
    <p:sldMasterId id="2147484464" r:id="rId64"/>
    <p:sldMasterId id="2147484476" r:id="rId65"/>
  </p:sldMasterIdLst>
  <p:notesMasterIdLst>
    <p:notesMasterId r:id="rId80"/>
  </p:notesMasterIdLst>
  <p:handoutMasterIdLst>
    <p:handoutMasterId r:id="rId81"/>
  </p:handoutMasterIdLst>
  <p:sldIdLst>
    <p:sldId id="311" r:id="rId66"/>
    <p:sldId id="315" r:id="rId67"/>
    <p:sldId id="316" r:id="rId68"/>
    <p:sldId id="317" r:id="rId69"/>
    <p:sldId id="318" r:id="rId70"/>
    <p:sldId id="319" r:id="rId71"/>
    <p:sldId id="320" r:id="rId72"/>
    <p:sldId id="321" r:id="rId73"/>
    <p:sldId id="322" r:id="rId74"/>
    <p:sldId id="323" r:id="rId75"/>
    <p:sldId id="324" r:id="rId76"/>
    <p:sldId id="325" r:id="rId77"/>
    <p:sldId id="326" r:id="rId78"/>
    <p:sldId id="327" r:id="rId79"/>
  </p:sldIdLst>
  <p:sldSz cx="9144000" cy="6858000" type="screen4x3"/>
  <p:notesSz cx="6797675" cy="99266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0" d="100"/>
          <a:sy n="70" d="100"/>
        </p:scale>
        <p:origin x="-2814" y="-9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Master" Target="slideMasters/slideMaster26.xml"/><Relationship Id="rId21" Type="http://schemas.openxmlformats.org/officeDocument/2006/relationships/slideMaster" Target="slideMasters/slideMaster21.xml"/><Relationship Id="rId42" Type="http://schemas.openxmlformats.org/officeDocument/2006/relationships/slideMaster" Target="slideMasters/slideMaster42.xml"/><Relationship Id="rId47" Type="http://schemas.openxmlformats.org/officeDocument/2006/relationships/slideMaster" Target="slideMasters/slideMaster47.xml"/><Relationship Id="rId63" Type="http://schemas.openxmlformats.org/officeDocument/2006/relationships/slideMaster" Target="slideMasters/slideMaster63.xml"/><Relationship Id="rId68" Type="http://schemas.openxmlformats.org/officeDocument/2006/relationships/slide" Target="slides/slide3.xml"/><Relationship Id="rId84" Type="http://schemas.openxmlformats.org/officeDocument/2006/relationships/theme" Target="theme/theme1.xml"/><Relationship Id="rId16" Type="http://schemas.openxmlformats.org/officeDocument/2006/relationships/slideMaster" Target="slideMasters/slideMaster16.xml"/><Relationship Id="rId11" Type="http://schemas.openxmlformats.org/officeDocument/2006/relationships/slideMaster" Target="slideMasters/slideMaster11.xml"/><Relationship Id="rId32" Type="http://schemas.openxmlformats.org/officeDocument/2006/relationships/slideMaster" Target="slideMasters/slideMaster32.xml"/><Relationship Id="rId37" Type="http://schemas.openxmlformats.org/officeDocument/2006/relationships/slideMaster" Target="slideMasters/slideMaster37.xml"/><Relationship Id="rId53" Type="http://schemas.openxmlformats.org/officeDocument/2006/relationships/slideMaster" Target="slideMasters/slideMaster53.xml"/><Relationship Id="rId58" Type="http://schemas.openxmlformats.org/officeDocument/2006/relationships/slideMaster" Target="slideMasters/slideMaster58.xml"/><Relationship Id="rId74" Type="http://schemas.openxmlformats.org/officeDocument/2006/relationships/slide" Target="slides/slide9.xml"/><Relationship Id="rId79" Type="http://schemas.openxmlformats.org/officeDocument/2006/relationships/slide" Target="slides/slide14.xml"/><Relationship Id="rId5" Type="http://schemas.openxmlformats.org/officeDocument/2006/relationships/slideMaster" Target="slideMasters/slideMaster5.xml"/><Relationship Id="rId19" Type="http://schemas.openxmlformats.org/officeDocument/2006/relationships/slideMaster" Target="slideMasters/slideMaster19.xml"/><Relationship Id="rId14" Type="http://schemas.openxmlformats.org/officeDocument/2006/relationships/slideMaster" Target="slideMasters/slideMaster14.xml"/><Relationship Id="rId22" Type="http://schemas.openxmlformats.org/officeDocument/2006/relationships/slideMaster" Target="slideMasters/slideMaster22.xml"/><Relationship Id="rId27" Type="http://schemas.openxmlformats.org/officeDocument/2006/relationships/slideMaster" Target="slideMasters/slideMaster27.xml"/><Relationship Id="rId30" Type="http://schemas.openxmlformats.org/officeDocument/2006/relationships/slideMaster" Target="slideMasters/slideMaster30.xml"/><Relationship Id="rId35" Type="http://schemas.openxmlformats.org/officeDocument/2006/relationships/slideMaster" Target="slideMasters/slideMaster35.xml"/><Relationship Id="rId43" Type="http://schemas.openxmlformats.org/officeDocument/2006/relationships/slideMaster" Target="slideMasters/slideMaster43.xml"/><Relationship Id="rId48" Type="http://schemas.openxmlformats.org/officeDocument/2006/relationships/slideMaster" Target="slideMasters/slideMaster48.xml"/><Relationship Id="rId56" Type="http://schemas.openxmlformats.org/officeDocument/2006/relationships/slideMaster" Target="slideMasters/slideMaster56.xml"/><Relationship Id="rId64" Type="http://schemas.openxmlformats.org/officeDocument/2006/relationships/slideMaster" Target="slideMasters/slideMaster64.xml"/><Relationship Id="rId69" Type="http://schemas.openxmlformats.org/officeDocument/2006/relationships/slide" Target="slides/slide4.xml"/><Relationship Id="rId77" Type="http://schemas.openxmlformats.org/officeDocument/2006/relationships/slide" Target="slides/slide12.xml"/><Relationship Id="rId8" Type="http://schemas.openxmlformats.org/officeDocument/2006/relationships/slideMaster" Target="slideMasters/slideMaster8.xml"/><Relationship Id="rId51" Type="http://schemas.openxmlformats.org/officeDocument/2006/relationships/slideMaster" Target="slideMasters/slideMaster51.xml"/><Relationship Id="rId72" Type="http://schemas.openxmlformats.org/officeDocument/2006/relationships/slide" Target="slides/slide7.xml"/><Relationship Id="rId80" Type="http://schemas.openxmlformats.org/officeDocument/2006/relationships/notesMaster" Target="notesMasters/notesMaster1.xml"/><Relationship Id="rId85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12" Type="http://schemas.openxmlformats.org/officeDocument/2006/relationships/slideMaster" Target="slideMasters/slideMaster12.xml"/><Relationship Id="rId17" Type="http://schemas.openxmlformats.org/officeDocument/2006/relationships/slideMaster" Target="slideMasters/slideMaster17.xml"/><Relationship Id="rId25" Type="http://schemas.openxmlformats.org/officeDocument/2006/relationships/slideMaster" Target="slideMasters/slideMaster25.xml"/><Relationship Id="rId33" Type="http://schemas.openxmlformats.org/officeDocument/2006/relationships/slideMaster" Target="slideMasters/slideMaster33.xml"/><Relationship Id="rId38" Type="http://schemas.openxmlformats.org/officeDocument/2006/relationships/slideMaster" Target="slideMasters/slideMaster38.xml"/><Relationship Id="rId46" Type="http://schemas.openxmlformats.org/officeDocument/2006/relationships/slideMaster" Target="slideMasters/slideMaster46.xml"/><Relationship Id="rId59" Type="http://schemas.openxmlformats.org/officeDocument/2006/relationships/slideMaster" Target="slideMasters/slideMaster59.xml"/><Relationship Id="rId67" Type="http://schemas.openxmlformats.org/officeDocument/2006/relationships/slide" Target="slides/slide2.xml"/><Relationship Id="rId20" Type="http://schemas.openxmlformats.org/officeDocument/2006/relationships/slideMaster" Target="slideMasters/slideMaster20.xml"/><Relationship Id="rId41" Type="http://schemas.openxmlformats.org/officeDocument/2006/relationships/slideMaster" Target="slideMasters/slideMaster41.xml"/><Relationship Id="rId54" Type="http://schemas.openxmlformats.org/officeDocument/2006/relationships/slideMaster" Target="slideMasters/slideMaster54.xml"/><Relationship Id="rId62" Type="http://schemas.openxmlformats.org/officeDocument/2006/relationships/slideMaster" Target="slideMasters/slideMaster62.xml"/><Relationship Id="rId70" Type="http://schemas.openxmlformats.org/officeDocument/2006/relationships/slide" Target="slides/slide5.xml"/><Relationship Id="rId75" Type="http://schemas.openxmlformats.org/officeDocument/2006/relationships/slide" Target="slides/slide10.xml"/><Relationship Id="rId83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Master" Target="slideMasters/slideMaster15.xml"/><Relationship Id="rId23" Type="http://schemas.openxmlformats.org/officeDocument/2006/relationships/slideMaster" Target="slideMasters/slideMaster23.xml"/><Relationship Id="rId28" Type="http://schemas.openxmlformats.org/officeDocument/2006/relationships/slideMaster" Target="slideMasters/slideMaster28.xml"/><Relationship Id="rId36" Type="http://schemas.openxmlformats.org/officeDocument/2006/relationships/slideMaster" Target="slideMasters/slideMaster36.xml"/><Relationship Id="rId49" Type="http://schemas.openxmlformats.org/officeDocument/2006/relationships/slideMaster" Target="slideMasters/slideMaster49.xml"/><Relationship Id="rId57" Type="http://schemas.openxmlformats.org/officeDocument/2006/relationships/slideMaster" Target="slideMasters/slideMaster57.xml"/><Relationship Id="rId10" Type="http://schemas.openxmlformats.org/officeDocument/2006/relationships/slideMaster" Target="slideMasters/slideMaster10.xml"/><Relationship Id="rId31" Type="http://schemas.openxmlformats.org/officeDocument/2006/relationships/slideMaster" Target="slideMasters/slideMaster31.xml"/><Relationship Id="rId44" Type="http://schemas.openxmlformats.org/officeDocument/2006/relationships/slideMaster" Target="slideMasters/slideMaster44.xml"/><Relationship Id="rId52" Type="http://schemas.openxmlformats.org/officeDocument/2006/relationships/slideMaster" Target="slideMasters/slideMaster52.xml"/><Relationship Id="rId60" Type="http://schemas.openxmlformats.org/officeDocument/2006/relationships/slideMaster" Target="slideMasters/slideMaster60.xml"/><Relationship Id="rId65" Type="http://schemas.openxmlformats.org/officeDocument/2006/relationships/slideMaster" Target="slideMasters/slideMaster65.xml"/><Relationship Id="rId73" Type="http://schemas.openxmlformats.org/officeDocument/2006/relationships/slide" Target="slides/slide8.xml"/><Relationship Id="rId78" Type="http://schemas.openxmlformats.org/officeDocument/2006/relationships/slide" Target="slides/slide13.xml"/><Relationship Id="rId81" Type="http://schemas.openxmlformats.org/officeDocument/2006/relationships/handoutMaster" Target="handoutMasters/handoutMaster1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3" Type="http://schemas.openxmlformats.org/officeDocument/2006/relationships/slideMaster" Target="slideMasters/slideMaster13.xml"/><Relationship Id="rId18" Type="http://schemas.openxmlformats.org/officeDocument/2006/relationships/slideMaster" Target="slideMasters/slideMaster18.xml"/><Relationship Id="rId39" Type="http://schemas.openxmlformats.org/officeDocument/2006/relationships/slideMaster" Target="slideMasters/slideMaster39.xml"/><Relationship Id="rId34" Type="http://schemas.openxmlformats.org/officeDocument/2006/relationships/slideMaster" Target="slideMasters/slideMaster34.xml"/><Relationship Id="rId50" Type="http://schemas.openxmlformats.org/officeDocument/2006/relationships/slideMaster" Target="slideMasters/slideMaster50.xml"/><Relationship Id="rId55" Type="http://schemas.openxmlformats.org/officeDocument/2006/relationships/slideMaster" Target="slideMasters/slideMaster55.xml"/><Relationship Id="rId76" Type="http://schemas.openxmlformats.org/officeDocument/2006/relationships/slide" Target="slides/slide11.xml"/><Relationship Id="rId7" Type="http://schemas.openxmlformats.org/officeDocument/2006/relationships/slideMaster" Target="slideMasters/slideMaster7.xml"/><Relationship Id="rId71" Type="http://schemas.openxmlformats.org/officeDocument/2006/relationships/slide" Target="slides/slide6.xml"/><Relationship Id="rId2" Type="http://schemas.openxmlformats.org/officeDocument/2006/relationships/slideMaster" Target="slideMasters/slideMaster2.xml"/><Relationship Id="rId29" Type="http://schemas.openxmlformats.org/officeDocument/2006/relationships/slideMaster" Target="slideMasters/slideMaster29.xml"/><Relationship Id="rId24" Type="http://schemas.openxmlformats.org/officeDocument/2006/relationships/slideMaster" Target="slideMasters/slideMaster24.xml"/><Relationship Id="rId40" Type="http://schemas.openxmlformats.org/officeDocument/2006/relationships/slideMaster" Target="slideMasters/slideMaster40.xml"/><Relationship Id="rId45" Type="http://schemas.openxmlformats.org/officeDocument/2006/relationships/slideMaster" Target="slideMasters/slideMaster45.xml"/><Relationship Id="rId66" Type="http://schemas.openxmlformats.org/officeDocument/2006/relationships/slide" Target="slides/slide1.xml"/><Relationship Id="rId61" Type="http://schemas.openxmlformats.org/officeDocument/2006/relationships/slideMaster" Target="slideMasters/slideMaster61.xml"/><Relationship Id="rId82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7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B1F85E9-4F3D-428B-A301-E1366A8DE995}" type="datetimeFigureOut">
              <a:rPr lang="en-GB" smtClean="0"/>
              <a:t>03/10/2018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DCECE64-4A71-4697-8510-11FF3E8D9A2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5478504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FEFBBF2-3CCB-4D00-B9AB-E7D0CEB6B646}" type="datetimeFigureOut">
              <a:rPr lang="en-GB" smtClean="0"/>
              <a:t>03/10/2018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450" y="4714875"/>
            <a:ext cx="5438775" cy="44672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C785815-5578-4364-8FE9-95AA3F1C792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611289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Mini Whiteboards</a:t>
            </a:r>
            <a:r>
              <a:rPr lang="en-GB" baseline="0" dirty="0" smtClean="0"/>
              <a:t> 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785815-5578-4364-8FE9-95AA3F1C7923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1031193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mtClean="0"/>
              <a:t>Mini Whiteboards</a:t>
            </a:r>
            <a:r>
              <a:rPr lang="en-GB" baseline="0" smtClean="0"/>
              <a:t> </a:t>
            </a:r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785815-5578-4364-8FE9-95AA3F1C7923}" type="slidenum">
              <a:rPr lang="en-GB" smtClean="0">
                <a:solidFill>
                  <a:prstClr val="black"/>
                </a:solidFill>
              </a:rPr>
              <a:pPr/>
              <a:t>2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03119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mtClean="0"/>
              <a:t>Mini Whiteboards</a:t>
            </a:r>
            <a:r>
              <a:rPr lang="en-GB" baseline="0" smtClean="0"/>
              <a:t> </a:t>
            </a:r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785815-5578-4364-8FE9-95AA3F1C7923}" type="slidenum">
              <a:rPr lang="en-GB" smtClean="0">
                <a:solidFill>
                  <a:prstClr val="black"/>
                </a:solidFill>
              </a:rPr>
              <a:pPr/>
              <a:t>3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031193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mtClean="0"/>
              <a:t>Mini Whiteboards</a:t>
            </a:r>
            <a:r>
              <a:rPr lang="en-GB" baseline="0" smtClean="0"/>
              <a:t> </a:t>
            </a:r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785815-5578-4364-8FE9-95AA3F1C7923}" type="slidenum">
              <a:rPr lang="en-GB" smtClean="0">
                <a:solidFill>
                  <a:prstClr val="black"/>
                </a:solidFill>
              </a:rPr>
              <a:pPr/>
              <a:t>4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031193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mtClean="0"/>
              <a:t>Mini Whiteboards</a:t>
            </a:r>
            <a:r>
              <a:rPr lang="en-GB" baseline="0" smtClean="0"/>
              <a:t> </a:t>
            </a:r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785815-5578-4364-8FE9-95AA3F1C7923}" type="slidenum">
              <a:rPr lang="en-GB" smtClean="0">
                <a:solidFill>
                  <a:prstClr val="black"/>
                </a:solidFill>
              </a:rPr>
              <a:pPr/>
              <a:t>5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031193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mtClean="0"/>
              <a:t>Mini Whiteboards</a:t>
            </a:r>
            <a:r>
              <a:rPr lang="en-GB" baseline="0" smtClean="0"/>
              <a:t> </a:t>
            </a:r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785815-5578-4364-8FE9-95AA3F1C7923}" type="slidenum">
              <a:rPr lang="en-GB" smtClean="0">
                <a:solidFill>
                  <a:prstClr val="black"/>
                </a:solidFill>
              </a:rPr>
              <a:pPr/>
              <a:t>6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031193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mtClean="0"/>
              <a:t>Mini Whiteboards</a:t>
            </a:r>
            <a:r>
              <a:rPr lang="en-GB" baseline="0" smtClean="0"/>
              <a:t> </a:t>
            </a:r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785815-5578-4364-8FE9-95AA3F1C7923}" type="slidenum">
              <a:rPr lang="en-GB" smtClean="0">
                <a:solidFill>
                  <a:prstClr val="black"/>
                </a:solidFill>
              </a:rPr>
              <a:pPr/>
              <a:t>7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031193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mtClean="0"/>
              <a:t>Mini Whiteboards</a:t>
            </a:r>
            <a:r>
              <a:rPr lang="en-GB" baseline="0" smtClean="0"/>
              <a:t> </a:t>
            </a:r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785815-5578-4364-8FE9-95AA3F1C7923}" type="slidenum">
              <a:rPr lang="en-GB" smtClean="0">
                <a:solidFill>
                  <a:prstClr val="black"/>
                </a:solidFill>
              </a:rPr>
              <a:pPr/>
              <a:t>8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031193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mtClean="0"/>
              <a:t>Mini Whiteboards</a:t>
            </a:r>
            <a:r>
              <a:rPr lang="en-GB" baseline="0" smtClean="0"/>
              <a:t> </a:t>
            </a:r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785815-5578-4364-8FE9-95AA3F1C7923}" type="slidenum">
              <a:rPr lang="en-GB" smtClean="0">
                <a:solidFill>
                  <a:prstClr val="black"/>
                </a:solidFill>
              </a:rPr>
              <a:pPr/>
              <a:t>9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031193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mtClean="0"/>
              <a:t>Mini Whiteboards</a:t>
            </a:r>
            <a:r>
              <a:rPr lang="en-GB" baseline="0" smtClean="0"/>
              <a:t> </a:t>
            </a:r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785815-5578-4364-8FE9-95AA3F1C7923}" type="slidenum">
              <a:rPr lang="en-GB" smtClean="0">
                <a:solidFill>
                  <a:prstClr val="black"/>
                </a:solidFill>
              </a:rPr>
              <a:pPr/>
              <a:t>10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031193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mtClean="0"/>
              <a:t>Mini Whiteboards</a:t>
            </a:r>
            <a:r>
              <a:rPr lang="en-GB" baseline="0" smtClean="0"/>
              <a:t> </a:t>
            </a:r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785815-5578-4364-8FE9-95AA3F1C7923}" type="slidenum">
              <a:rPr lang="en-GB" smtClean="0">
                <a:solidFill>
                  <a:prstClr val="black"/>
                </a:solidFill>
              </a:rPr>
              <a:pPr/>
              <a:t>11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031193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mtClean="0"/>
              <a:t>Mini Whiteboards</a:t>
            </a:r>
            <a:r>
              <a:rPr lang="en-GB" baseline="0" smtClean="0"/>
              <a:t> </a:t>
            </a:r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785815-5578-4364-8FE9-95AA3F1C7923}" type="slidenum">
              <a:rPr lang="en-GB" smtClean="0">
                <a:solidFill>
                  <a:prstClr val="black"/>
                </a:solidFill>
              </a:rPr>
              <a:pPr/>
              <a:t>12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031193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Mini Whiteboards</a:t>
            </a:r>
            <a:r>
              <a:rPr lang="en-GB" baseline="0" dirty="0" smtClean="0"/>
              <a:t> 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785815-5578-4364-8FE9-95AA3F1C7923}" type="slidenum">
              <a:rPr lang="en-GB" smtClean="0">
                <a:solidFill>
                  <a:prstClr val="black"/>
                </a:solidFill>
              </a:rPr>
              <a:pPr/>
              <a:t>13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03119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2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3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3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4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4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4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4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4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4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4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4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4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4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4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4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4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4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4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4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4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4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4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4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4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4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4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4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4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4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4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4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4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4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4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4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4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4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4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4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4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4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4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4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4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4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1.xml"/></Relationships>
</file>

<file path=ppt/slideLayouts/_rels/slideLayout4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1.xml"/></Relationships>
</file>

<file path=ppt/slideLayouts/_rels/slideLayout4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1.xml"/></Relationships>
</file>

<file path=ppt/slideLayouts/_rels/slideLayout4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1.xml"/></Relationships>
</file>

<file path=ppt/slideLayouts/_rels/slideLayout4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1.xml"/></Relationships>
</file>

<file path=ppt/slideLayouts/_rels/slideLayout4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1.xml"/></Relationships>
</file>

<file path=ppt/slideLayouts/_rels/slideLayout4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1.xml"/></Relationships>
</file>

<file path=ppt/slideLayouts/_rels/slideLayout4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1.xml"/></Relationships>
</file>

<file path=ppt/slideLayouts/_rels/slideLayout4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1.xml"/></Relationships>
</file>

<file path=ppt/slideLayouts/_rels/slideLayout4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1.xml"/></Relationships>
</file>

<file path=ppt/slideLayouts/_rels/slideLayout4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1.xml"/></Relationships>
</file>

<file path=ppt/slideLayouts/_rels/slideLayout4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2.xml"/></Relationships>
</file>

<file path=ppt/slideLayouts/_rels/slideLayout4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2.xml"/></Relationships>
</file>

<file path=ppt/slideLayouts/_rels/slideLayout4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2.xml"/></Relationships>
</file>

<file path=ppt/slideLayouts/_rels/slideLayout4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2.xml"/></Relationships>
</file>

<file path=ppt/slideLayouts/_rels/slideLayout4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2.xml"/></Relationships>
</file>

<file path=ppt/slideLayouts/_rels/slideLayout4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2.xml"/></Relationships>
</file>

<file path=ppt/slideLayouts/_rels/slideLayout4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2.xml"/></Relationships>
</file>

<file path=ppt/slideLayouts/_rels/slideLayout4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2.xml"/></Relationships>
</file>

<file path=ppt/slideLayouts/_rels/slideLayout4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2.xml"/></Relationships>
</file>

<file path=ppt/slideLayouts/_rels/slideLayout4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2.xml"/></Relationships>
</file>

<file path=ppt/slideLayouts/_rels/slideLayout4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2.xml"/></Relationships>
</file>

<file path=ppt/slideLayouts/_rels/slideLayout4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3.xml"/></Relationships>
</file>

<file path=ppt/slideLayouts/_rels/slideLayout4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3.xml"/></Relationships>
</file>

<file path=ppt/slideLayouts/_rels/slideLayout4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3.xml"/></Relationships>
</file>

<file path=ppt/slideLayouts/_rels/slideLayout4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3.xml"/></Relationships>
</file>

<file path=ppt/slideLayouts/_rels/slideLayout4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3.xml"/></Relationships>
</file>

<file path=ppt/slideLayouts/_rels/slideLayout4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3.xml"/></Relationships>
</file>

<file path=ppt/slideLayouts/_rels/slideLayout4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3.xml"/></Relationships>
</file>

<file path=ppt/slideLayouts/_rels/slideLayout4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3.xml"/></Relationships>
</file>

<file path=ppt/slideLayouts/_rels/slideLayout4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3.xml"/></Relationships>
</file>

<file path=ppt/slideLayouts/_rels/slideLayout4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3.xml"/></Relationships>
</file>

<file path=ppt/slideLayouts/_rels/slideLayout4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3.xml"/></Relationships>
</file>

<file path=ppt/slideLayouts/_rels/slideLayout4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4.xml"/></Relationships>
</file>

<file path=ppt/slideLayouts/_rels/slideLayout4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4.xml"/></Relationships>
</file>

<file path=ppt/slideLayouts/_rels/slideLayout4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4.xml"/></Relationships>
</file>

<file path=ppt/slideLayouts/_rels/slideLayout4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4.xml"/></Relationships>
</file>

<file path=ppt/slideLayouts/_rels/slideLayout4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4.xml"/></Relationships>
</file>

<file path=ppt/slideLayouts/_rels/slideLayout4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4.xml"/></Relationships>
</file>

<file path=ppt/slideLayouts/_rels/slideLayout4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4.xml"/></Relationships>
</file>

<file path=ppt/slideLayouts/_rels/slideLayout4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4.xml"/></Relationships>
</file>

<file path=ppt/slideLayouts/_rels/slideLayout4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4.xml"/></Relationships>
</file>

<file path=ppt/slideLayouts/_rels/slideLayout4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4.xml"/></Relationships>
</file>

<file path=ppt/slideLayouts/_rels/slideLayout4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4.xml"/></Relationships>
</file>

<file path=ppt/slideLayouts/_rels/slideLayout4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5.xml"/></Relationships>
</file>

<file path=ppt/slideLayouts/_rels/slideLayout4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5.xml"/></Relationships>
</file>

<file path=ppt/slideLayouts/_rels/slideLayout4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5.xml"/></Relationships>
</file>

<file path=ppt/slideLayouts/_rels/slideLayout4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5.xml"/></Relationships>
</file>

<file path=ppt/slideLayouts/_rels/slideLayout4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5.xml"/></Relationships>
</file>

<file path=ppt/slideLayouts/_rels/slideLayout4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5.xml"/></Relationships>
</file>

<file path=ppt/slideLayouts/_rels/slideLayout4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5.xml"/></Relationships>
</file>

<file path=ppt/slideLayouts/_rels/slideLayout4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5.xml"/></Relationships>
</file>

<file path=ppt/slideLayouts/_rels/slideLayout4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5.xml"/></Relationships>
</file>

<file path=ppt/slideLayouts/_rels/slideLayout4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5.xml"/></Relationships>
</file>

<file path=ppt/slideLayouts/_rels/slideLayout4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5.xml"/></Relationships>
</file>

<file path=ppt/slideLayouts/_rels/slideLayout4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6.xml"/></Relationships>
</file>

<file path=ppt/slideLayouts/_rels/slideLayout4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6.xml"/></Relationships>
</file>

<file path=ppt/slideLayouts/_rels/slideLayout4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6.xml"/></Relationships>
</file>

<file path=ppt/slideLayouts/_rels/slideLayout4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6.xml"/></Relationships>
</file>

<file path=ppt/slideLayouts/_rels/slideLayout5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6.xml"/></Relationships>
</file>

<file path=ppt/slideLayouts/_rels/slideLayout5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6.xml"/></Relationships>
</file>

<file path=ppt/slideLayouts/_rels/slideLayout5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6.xml"/></Relationships>
</file>

<file path=ppt/slideLayouts/_rels/slideLayout5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6.xml"/></Relationships>
</file>

<file path=ppt/slideLayouts/_rels/slideLayout5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6.xml"/></Relationships>
</file>

<file path=ppt/slideLayouts/_rels/slideLayout5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6.xml"/></Relationships>
</file>

<file path=ppt/slideLayouts/_rels/slideLayout5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6.xml"/></Relationships>
</file>

<file path=ppt/slideLayouts/_rels/slideLayout5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7.xml"/></Relationships>
</file>

<file path=ppt/slideLayouts/_rels/slideLayout5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7.xml"/></Relationships>
</file>

<file path=ppt/slideLayouts/_rels/slideLayout5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7.xml"/></Relationships>
</file>

<file path=ppt/slideLayouts/_rels/slideLayout5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7.xml"/></Relationships>
</file>

<file path=ppt/slideLayouts/_rels/slideLayout5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7.xml"/></Relationships>
</file>

<file path=ppt/slideLayouts/_rels/slideLayout5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7.xml"/></Relationships>
</file>

<file path=ppt/slideLayouts/_rels/slideLayout5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7.xml"/></Relationships>
</file>

<file path=ppt/slideLayouts/_rels/slideLayout5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7.xml"/></Relationships>
</file>

<file path=ppt/slideLayouts/_rels/slideLayout5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7.xml"/></Relationships>
</file>

<file path=ppt/slideLayouts/_rels/slideLayout5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7.xml"/></Relationships>
</file>

<file path=ppt/slideLayouts/_rels/slideLayout5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7.xml"/></Relationships>
</file>

<file path=ppt/slideLayouts/_rels/slideLayout5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8.xml"/></Relationships>
</file>

<file path=ppt/slideLayouts/_rels/slideLayout5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8.xml"/></Relationships>
</file>

<file path=ppt/slideLayouts/_rels/slideLayout5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8.xml"/></Relationships>
</file>

<file path=ppt/slideLayouts/_rels/slideLayout5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8.xml"/></Relationships>
</file>

<file path=ppt/slideLayouts/_rels/slideLayout5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8.xml"/></Relationships>
</file>

<file path=ppt/slideLayouts/_rels/slideLayout5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8.xml"/></Relationships>
</file>

<file path=ppt/slideLayouts/_rels/slideLayout5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8.xml"/></Relationships>
</file>

<file path=ppt/slideLayouts/_rels/slideLayout5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8.xml"/></Relationships>
</file>

<file path=ppt/slideLayouts/_rels/slideLayout5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8.xml"/></Relationships>
</file>

<file path=ppt/slideLayouts/_rels/slideLayout5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8.xml"/></Relationships>
</file>

<file path=ppt/slideLayouts/_rels/slideLayout5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8.xml"/></Relationships>
</file>

<file path=ppt/slideLayouts/_rels/slideLayout5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9.xml"/></Relationships>
</file>

<file path=ppt/slideLayouts/_rels/slideLayout5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9.xml"/></Relationships>
</file>

<file path=ppt/slideLayouts/_rels/slideLayout5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9.xml"/></Relationships>
</file>

<file path=ppt/slideLayouts/_rels/slideLayout5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9.xml"/></Relationships>
</file>

<file path=ppt/slideLayouts/_rels/slideLayout5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9.xml"/></Relationships>
</file>

<file path=ppt/slideLayouts/_rels/slideLayout5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9.xml"/></Relationships>
</file>

<file path=ppt/slideLayouts/_rels/slideLayout5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9.xml"/></Relationships>
</file>

<file path=ppt/slideLayouts/_rels/slideLayout5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9.xml"/></Relationships>
</file>

<file path=ppt/slideLayouts/_rels/slideLayout5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9.xml"/></Relationships>
</file>

<file path=ppt/slideLayouts/_rels/slideLayout5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9.xml"/></Relationships>
</file>

<file path=ppt/slideLayouts/_rels/slideLayout5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9.xml"/></Relationships>
</file>

<file path=ppt/slideLayouts/_rels/slideLayout5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0.xml"/></Relationships>
</file>

<file path=ppt/slideLayouts/_rels/slideLayout5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0.xml"/></Relationships>
</file>

<file path=ppt/slideLayouts/_rels/slideLayout5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0.xml"/></Relationships>
</file>

<file path=ppt/slideLayouts/_rels/slideLayout5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0.xml"/></Relationships>
</file>

<file path=ppt/slideLayouts/_rels/slideLayout5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0.xml"/></Relationships>
</file>

<file path=ppt/slideLayouts/_rels/slideLayout5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0.xml"/></Relationships>
</file>

<file path=ppt/slideLayouts/_rels/slideLayout5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0.xml"/></Relationships>
</file>

<file path=ppt/slideLayouts/_rels/slideLayout5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0.xml"/></Relationships>
</file>

<file path=ppt/slideLayouts/_rels/slideLayout5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0.xml"/></Relationships>
</file>

<file path=ppt/slideLayouts/_rels/slideLayout5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0.xml"/></Relationships>
</file>

<file path=ppt/slideLayouts/_rels/slideLayout5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0.xml"/></Relationships>
</file>

<file path=ppt/slideLayouts/_rels/slideLayout5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1.xml"/></Relationships>
</file>

<file path=ppt/slideLayouts/_rels/slideLayout5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1.xml"/></Relationships>
</file>

<file path=ppt/slideLayouts/_rels/slideLayout5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1.xml"/></Relationships>
</file>

<file path=ppt/slideLayouts/_rels/slideLayout5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1.xml"/></Relationships>
</file>

<file path=ppt/slideLayouts/_rels/slideLayout5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1.xml"/></Relationships>
</file>

<file path=ppt/slideLayouts/_rels/slideLayout5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1.xml"/></Relationships>
</file>

<file path=ppt/slideLayouts/_rels/slideLayout5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1.xml"/></Relationships>
</file>

<file path=ppt/slideLayouts/_rels/slideLayout5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1.xml"/></Relationships>
</file>

<file path=ppt/slideLayouts/_rels/slideLayout5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1.xml"/></Relationships>
</file>

<file path=ppt/slideLayouts/_rels/slideLayout5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1.xml"/></Relationships>
</file>

<file path=ppt/slideLayouts/_rels/slideLayout5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1.xml"/></Relationships>
</file>

<file path=ppt/slideLayouts/_rels/slideLayout5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2.xml"/></Relationships>
</file>

<file path=ppt/slideLayouts/_rels/slideLayout5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2.xml"/></Relationships>
</file>

<file path=ppt/slideLayouts/_rels/slideLayout5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2.xml"/></Relationships>
</file>

<file path=ppt/slideLayouts/_rels/slideLayout5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2.xml"/></Relationships>
</file>

<file path=ppt/slideLayouts/_rels/slideLayout5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2.xml"/></Relationships>
</file>

<file path=ppt/slideLayouts/_rels/slideLayout5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2.xml"/></Relationships>
</file>

<file path=ppt/slideLayouts/_rels/slideLayout5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2.xml"/></Relationships>
</file>

<file path=ppt/slideLayouts/_rels/slideLayout5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2.xml"/></Relationships>
</file>

<file path=ppt/slideLayouts/_rels/slideLayout5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2.xml"/></Relationships>
</file>

<file path=ppt/slideLayouts/_rels/slideLayout5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2.xml"/></Relationships>
</file>

<file path=ppt/slideLayouts/_rels/slideLayout5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2.xml"/></Relationships>
</file>

<file path=ppt/slideLayouts/_rels/slideLayout5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3.xml"/></Relationships>
</file>

<file path=ppt/slideLayouts/_rels/slideLayout5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3.xml"/></Relationships>
</file>

<file path=ppt/slideLayouts/_rels/slideLayout5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3.xml"/></Relationships>
</file>

<file path=ppt/slideLayouts/_rels/slideLayout5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3.xml"/></Relationships>
</file>

<file path=ppt/slideLayouts/_rels/slideLayout5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3.xml"/></Relationships>
</file>

<file path=ppt/slideLayouts/_rels/slideLayout5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3.xml"/></Relationships>
</file>

<file path=ppt/slideLayouts/_rels/slideLayout5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3.xml"/></Relationships>
</file>

<file path=ppt/slideLayouts/_rels/slideLayout5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3.xml"/></Relationships>
</file>

<file path=ppt/slideLayouts/_rels/slideLayout5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3.xml"/></Relationships>
</file>

<file path=ppt/slideLayouts/_rels/slideLayout5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3.xml"/></Relationships>
</file>

<file path=ppt/slideLayouts/_rels/slideLayout5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3.xml"/></Relationships>
</file>

<file path=ppt/slideLayouts/_rels/slideLayout5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4.xml"/></Relationships>
</file>

<file path=ppt/slideLayouts/_rels/slideLayout5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4.xml"/></Relationships>
</file>

<file path=ppt/slideLayouts/_rels/slideLayout5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4.xml"/></Relationships>
</file>

<file path=ppt/slideLayouts/_rels/slideLayout5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4.xml"/></Relationships>
</file>

<file path=ppt/slideLayouts/_rels/slideLayout5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4.xml"/></Relationships>
</file>

<file path=ppt/slideLayouts/_rels/slideLayout5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4.xml"/></Relationships>
</file>

<file path=ppt/slideLayouts/_rels/slideLayout5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4.xml"/></Relationships>
</file>

<file path=ppt/slideLayouts/_rels/slideLayout5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4.xml"/></Relationships>
</file>

<file path=ppt/slideLayouts/_rels/slideLayout5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4.xml"/></Relationships>
</file>

<file path=ppt/slideLayouts/_rels/slideLayout5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4.xml"/></Relationships>
</file>

<file path=ppt/slideLayouts/_rels/slideLayout5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4.xml"/></Relationships>
</file>

<file path=ppt/slideLayouts/_rels/slideLayout5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5.xml"/></Relationships>
</file>

<file path=ppt/slideLayouts/_rels/slideLayout5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5.xml"/></Relationships>
</file>

<file path=ppt/slideLayouts/_rels/slideLayout5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5.xml"/></Relationships>
</file>

<file path=ppt/slideLayouts/_rels/slideLayout5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5.xml"/></Relationships>
</file>

<file path=ppt/slideLayouts/_rels/slideLayout5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5.xml"/></Relationships>
</file>

<file path=ppt/slideLayouts/_rels/slideLayout6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5.xml"/></Relationships>
</file>

<file path=ppt/slideLayouts/_rels/slideLayout6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5.xml"/></Relationships>
</file>

<file path=ppt/slideLayouts/_rels/slideLayout6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5.xml"/></Relationships>
</file>

<file path=ppt/slideLayouts/_rels/slideLayout6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5.xml"/></Relationships>
</file>

<file path=ppt/slideLayouts/_rels/slideLayout6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5.xml"/></Relationships>
</file>

<file path=ppt/slideLayouts/_rels/slideLayout6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5.xml"/></Relationships>
</file>

<file path=ppt/slideLayouts/_rels/slideLayout6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6.xml"/></Relationships>
</file>

<file path=ppt/slideLayouts/_rels/slideLayout6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6.xml"/></Relationships>
</file>

<file path=ppt/slideLayouts/_rels/slideLayout6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6.xml"/></Relationships>
</file>

<file path=ppt/slideLayouts/_rels/slideLayout6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6.xml"/></Relationships>
</file>

<file path=ppt/slideLayouts/_rels/slideLayout6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6.xml"/></Relationships>
</file>

<file path=ppt/slideLayouts/_rels/slideLayout6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6.xml"/></Relationships>
</file>

<file path=ppt/slideLayouts/_rels/slideLayout6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6.xml"/></Relationships>
</file>

<file path=ppt/slideLayouts/_rels/slideLayout6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6.xml"/></Relationships>
</file>

<file path=ppt/slideLayouts/_rels/slideLayout6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6.xml"/></Relationships>
</file>

<file path=ppt/slideLayouts/_rels/slideLayout6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6.xml"/></Relationships>
</file>

<file path=ppt/slideLayouts/_rels/slideLayout6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6.xml"/></Relationships>
</file>

<file path=ppt/slideLayouts/_rels/slideLayout6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7.xml"/></Relationships>
</file>

<file path=ppt/slideLayouts/_rels/slideLayout6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7.xml"/></Relationships>
</file>

<file path=ppt/slideLayouts/_rels/slideLayout6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7.xml"/></Relationships>
</file>

<file path=ppt/slideLayouts/_rels/slideLayout6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7.xml"/></Relationships>
</file>

<file path=ppt/slideLayouts/_rels/slideLayout6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7.xml"/></Relationships>
</file>

<file path=ppt/slideLayouts/_rels/slideLayout6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7.xml"/></Relationships>
</file>

<file path=ppt/slideLayouts/_rels/slideLayout6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7.xml"/></Relationships>
</file>

<file path=ppt/slideLayouts/_rels/slideLayout6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7.xml"/></Relationships>
</file>

<file path=ppt/slideLayouts/_rels/slideLayout6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7.xml"/></Relationships>
</file>

<file path=ppt/slideLayouts/_rels/slideLayout6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7.xml"/></Relationships>
</file>

<file path=ppt/slideLayouts/_rels/slideLayout6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7.xml"/></Relationships>
</file>

<file path=ppt/slideLayouts/_rels/slideLayout6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8.xml"/></Relationships>
</file>

<file path=ppt/slideLayouts/_rels/slideLayout6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8.xml"/></Relationships>
</file>

<file path=ppt/slideLayouts/_rels/slideLayout6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8.xml"/></Relationships>
</file>

<file path=ppt/slideLayouts/_rels/slideLayout6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8.xml"/></Relationships>
</file>

<file path=ppt/slideLayouts/_rels/slideLayout6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8.xml"/></Relationships>
</file>

<file path=ppt/slideLayouts/_rels/slideLayout6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8.xml"/></Relationships>
</file>

<file path=ppt/slideLayouts/_rels/slideLayout6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8.xml"/></Relationships>
</file>

<file path=ppt/slideLayouts/_rels/slideLayout6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8.xml"/></Relationships>
</file>

<file path=ppt/slideLayouts/_rels/slideLayout6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8.xml"/></Relationships>
</file>

<file path=ppt/slideLayouts/_rels/slideLayout6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8.xml"/></Relationships>
</file>

<file path=ppt/slideLayouts/_rels/slideLayout6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8.xml"/></Relationships>
</file>

<file path=ppt/slideLayouts/_rels/slideLayout6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9.xml"/></Relationships>
</file>

<file path=ppt/slideLayouts/_rels/slideLayout6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9.xml"/></Relationships>
</file>

<file path=ppt/slideLayouts/_rels/slideLayout6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9.xml"/></Relationships>
</file>

<file path=ppt/slideLayouts/_rels/slideLayout6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9.xml"/></Relationships>
</file>

<file path=ppt/slideLayouts/_rels/slideLayout6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9.xml"/></Relationships>
</file>

<file path=ppt/slideLayouts/_rels/slideLayout6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9.xml"/></Relationships>
</file>

<file path=ppt/slideLayouts/_rels/slideLayout6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9.xml"/></Relationships>
</file>

<file path=ppt/slideLayouts/_rels/slideLayout6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9.xml"/></Relationships>
</file>

<file path=ppt/slideLayouts/_rels/slideLayout6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9.xml"/></Relationships>
</file>

<file path=ppt/slideLayouts/_rels/slideLayout6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9.xml"/></Relationships>
</file>

<file path=ppt/slideLayouts/_rels/slideLayout6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9.xml"/></Relationships>
</file>

<file path=ppt/slideLayouts/_rels/slideLayout6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0.xml"/></Relationships>
</file>

<file path=ppt/slideLayouts/_rels/slideLayout6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0.xml"/></Relationships>
</file>

<file path=ppt/slideLayouts/_rels/slideLayout6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0.xml"/></Relationships>
</file>

<file path=ppt/slideLayouts/_rels/slideLayout6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0.xml"/></Relationships>
</file>

<file path=ppt/slideLayouts/_rels/slideLayout6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0.xml"/></Relationships>
</file>

<file path=ppt/slideLayouts/_rels/slideLayout6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0.xml"/></Relationships>
</file>

<file path=ppt/slideLayouts/_rels/slideLayout6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0.xml"/></Relationships>
</file>

<file path=ppt/slideLayouts/_rels/slideLayout6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0.xml"/></Relationships>
</file>

<file path=ppt/slideLayouts/_rels/slideLayout6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0.xml"/></Relationships>
</file>

<file path=ppt/slideLayouts/_rels/slideLayout6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0.xml"/></Relationships>
</file>

<file path=ppt/slideLayouts/_rels/slideLayout6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0.xml"/></Relationships>
</file>

<file path=ppt/slideLayouts/_rels/slideLayout6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1.xml"/></Relationships>
</file>

<file path=ppt/slideLayouts/_rels/slideLayout6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1.xml"/></Relationships>
</file>

<file path=ppt/slideLayouts/_rels/slideLayout6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1.xml"/></Relationships>
</file>

<file path=ppt/slideLayouts/_rels/slideLayout6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1.xml"/></Relationships>
</file>

<file path=ppt/slideLayouts/_rels/slideLayout6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1.xml"/></Relationships>
</file>

<file path=ppt/slideLayouts/_rels/slideLayout6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1.xml"/></Relationships>
</file>

<file path=ppt/slideLayouts/_rels/slideLayout6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1.xml"/></Relationships>
</file>

<file path=ppt/slideLayouts/_rels/slideLayout6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1.xml"/></Relationships>
</file>

<file path=ppt/slideLayouts/_rels/slideLayout6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1.xml"/></Relationships>
</file>

<file path=ppt/slideLayouts/_rels/slideLayout6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1.xml"/></Relationships>
</file>

<file path=ppt/slideLayouts/_rels/slideLayout6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1.xml"/></Relationships>
</file>

<file path=ppt/slideLayouts/_rels/slideLayout6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2.xml"/></Relationships>
</file>

<file path=ppt/slideLayouts/_rels/slideLayout6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2.xml"/></Relationships>
</file>

<file path=ppt/slideLayouts/_rels/slideLayout6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2.xml"/></Relationships>
</file>

<file path=ppt/slideLayouts/_rels/slideLayout6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2.xml"/></Relationships>
</file>

<file path=ppt/slideLayouts/_rels/slideLayout6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2.xml"/></Relationships>
</file>

<file path=ppt/slideLayouts/_rels/slideLayout6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2.xml"/></Relationships>
</file>

<file path=ppt/slideLayouts/_rels/slideLayout6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2.xml"/></Relationships>
</file>

<file path=ppt/slideLayouts/_rels/slideLayout6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2.xml"/></Relationships>
</file>

<file path=ppt/slideLayouts/_rels/slideLayout6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2.xml"/></Relationships>
</file>

<file path=ppt/slideLayouts/_rels/slideLayout6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2.xml"/></Relationships>
</file>

<file path=ppt/slideLayouts/_rels/slideLayout6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2.xml"/></Relationships>
</file>

<file path=ppt/slideLayouts/_rels/slideLayout6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3.xml"/></Relationships>
</file>

<file path=ppt/slideLayouts/_rels/slideLayout6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3.xml"/></Relationships>
</file>

<file path=ppt/slideLayouts/_rels/slideLayout6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3.xml"/></Relationships>
</file>

<file path=ppt/slideLayouts/_rels/slideLayout6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3.xml"/></Relationships>
</file>

<file path=ppt/slideLayouts/_rels/slideLayout6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3.xml"/></Relationships>
</file>

<file path=ppt/slideLayouts/_rels/slideLayout6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3.xml"/></Relationships>
</file>

<file path=ppt/slideLayouts/_rels/slideLayout6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3.xml"/></Relationships>
</file>

<file path=ppt/slideLayouts/_rels/slideLayout6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3.xml"/></Relationships>
</file>

<file path=ppt/slideLayouts/_rels/slideLayout6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3.xml"/></Relationships>
</file>

<file path=ppt/slideLayouts/_rels/slideLayout6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3.xml"/></Relationships>
</file>

<file path=ppt/slideLayouts/_rels/slideLayout6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3.xml"/></Relationships>
</file>

<file path=ppt/slideLayouts/_rels/slideLayout6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4.xml"/></Relationships>
</file>

<file path=ppt/slideLayouts/_rels/slideLayout6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4.xml"/></Relationships>
</file>

<file path=ppt/slideLayouts/_rels/slideLayout6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4.xml"/></Relationships>
</file>

<file path=ppt/slideLayouts/_rels/slideLayout6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4.xml"/></Relationships>
</file>

<file path=ppt/slideLayouts/_rels/slideLayout6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4.xml"/></Relationships>
</file>

<file path=ppt/slideLayouts/_rels/slideLayout6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4.xml"/></Relationships>
</file>

<file path=ppt/slideLayouts/_rels/slideLayout7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4.xml"/></Relationships>
</file>

<file path=ppt/slideLayouts/_rels/slideLayout7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4.xml"/></Relationships>
</file>

<file path=ppt/slideLayouts/_rels/slideLayout7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4.xml"/></Relationships>
</file>

<file path=ppt/slideLayouts/_rels/slideLayout7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4.xml"/></Relationships>
</file>

<file path=ppt/slideLayouts/_rels/slideLayout7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4.xml"/></Relationships>
</file>

<file path=ppt/slideLayouts/_rels/slideLayout7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5.xml"/></Relationships>
</file>

<file path=ppt/slideLayouts/_rels/slideLayout7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5.xml"/></Relationships>
</file>

<file path=ppt/slideLayouts/_rels/slideLayout7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5.xml"/></Relationships>
</file>

<file path=ppt/slideLayouts/_rels/slideLayout7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5.xml"/></Relationships>
</file>

<file path=ppt/slideLayouts/_rels/slideLayout7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5.xml"/></Relationships>
</file>

<file path=ppt/slideLayouts/_rels/slideLayout7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5.xml"/></Relationships>
</file>

<file path=ppt/slideLayouts/_rels/slideLayout7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5.xml"/></Relationships>
</file>

<file path=ppt/slideLayouts/_rels/slideLayout7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5.xml"/></Relationships>
</file>

<file path=ppt/slideLayouts/_rels/slideLayout7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5.xml"/></Relationships>
</file>

<file path=ppt/slideLayouts/_rels/slideLayout7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5.xml"/></Relationships>
</file>

<file path=ppt/slideLayouts/_rels/slideLayout7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3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E488E6C-0A2C-40ED-96B9-00CF96FF3364}" type="datetimeFigureOut">
              <a:rPr lang="en-GB" smtClean="0"/>
              <a:pPr/>
              <a:t>03/10/2018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A0620D2-4AC5-49DB-AC2B-DA320EAFB7F0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859111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E488E6C-0A2C-40ED-96B9-00CF96FF3364}" type="datetimeFigureOut">
              <a:rPr lang="en-GB" smtClean="0"/>
              <a:pPr/>
              <a:t>03/10/2018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A0620D2-4AC5-49DB-AC2B-DA320EAFB7F0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316667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8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E488E6C-0A2C-40ED-96B9-00CF96FF3364}" type="datetimeFigureOut">
              <a:rPr lang="en-GB" smtClean="0"/>
              <a:pPr/>
              <a:t>03/10/2018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A0620D2-4AC5-49DB-AC2B-DA320EAFB7F0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878798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E488E6C-0A2C-40ED-96B9-00CF96FF3364}" type="datetimeFigureOut">
              <a:rPr lang="en-GB" smtClean="0"/>
              <a:pPr/>
              <a:t>03/10/2018</a:t>
            </a:fld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A0620D2-4AC5-49DB-AC2B-DA320EAFB7F0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567953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9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9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E488E6C-0A2C-40ED-96B9-00CF96FF3364}" type="datetimeFigureOut">
              <a:rPr lang="en-GB" smtClean="0"/>
              <a:pPr/>
              <a:t>03/10/2018</a:t>
            </a:fld>
            <a:endParaRPr lang="en-GB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A0620D2-4AC5-49DB-AC2B-DA320EAFB7F0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997710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E488E6C-0A2C-40ED-96B9-00CF96FF3364}" type="datetimeFigureOut">
              <a:rPr lang="en-GB" smtClean="0"/>
              <a:pPr/>
              <a:t>03/10/2018</a:t>
            </a:fld>
            <a:endParaRPr lang="en-GB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A0620D2-4AC5-49DB-AC2B-DA320EAFB7F0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533593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E488E6C-0A2C-40ED-96B9-00CF96FF3364}" type="datetimeFigureOut">
              <a:rPr lang="en-GB" smtClean="0"/>
              <a:pPr/>
              <a:t>03/10/2018</a:t>
            </a:fld>
            <a:endParaRPr lang="en-GB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A0620D2-4AC5-49DB-AC2B-DA320EAFB7F0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130210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8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E488E6C-0A2C-40ED-96B9-00CF96FF3364}" type="datetimeFigureOut">
              <a:rPr lang="en-GB" smtClean="0"/>
              <a:pPr/>
              <a:t>03/10/2018</a:t>
            </a:fld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A0620D2-4AC5-49DB-AC2B-DA320EAFB7F0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444888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E488E6C-0A2C-40ED-96B9-00CF96FF3364}" type="datetimeFigureOut">
              <a:rPr lang="en-GB" smtClean="0"/>
              <a:pPr/>
              <a:t>03/10/2018</a:t>
            </a:fld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A0620D2-4AC5-49DB-AC2B-DA320EAFB7F0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604021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E488E6C-0A2C-40ED-96B9-00CF96FF3364}" type="datetimeFigureOut">
              <a:rPr lang="en-GB" smtClean="0"/>
              <a:pPr/>
              <a:t>03/10/2018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A0620D2-4AC5-49DB-AC2B-DA320EAFB7F0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547059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6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6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E488E6C-0A2C-40ED-96B9-00CF96FF3364}" type="datetimeFigureOut">
              <a:rPr lang="en-GB" smtClean="0"/>
              <a:pPr/>
              <a:t>03/10/2018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A0620D2-4AC5-49DB-AC2B-DA320EAFB7F0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5378176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61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083462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01118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6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213156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906533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3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3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61218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729799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005815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717729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04816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617929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74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74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38330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6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585535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13223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4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573182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96572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073374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224806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539266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9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96135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838952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036431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7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7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614991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69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792576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10152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4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5243841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6943316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7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7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7365377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9795696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7748556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94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7374306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6108241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8927757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82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82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242041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61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10/3/2018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5911178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10/3/2018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16667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6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10/3/2018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7879802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10/3/2018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6795309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3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3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10/3/2018</a:t>
            </a:fld>
            <a:endParaRPr lang="en-US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9771031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10/3/2018</a:t>
            </a:fld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3359338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10/3/2018</a:t>
            </a:fld>
            <a:endParaRPr lang="en-US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3021092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10/3/2018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4488888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10/3/2018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0402144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10/3/2018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4705942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74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74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10/3/2018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3781764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67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0834626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01118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4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2131567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9065330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612188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7297996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0058159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9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7177295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048164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6179295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80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80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383304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71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5855358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13223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46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5731825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965726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8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8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0733741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2248061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5392668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9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961359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8389525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0364315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84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84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6149917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7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7925764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10152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5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5243841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6943316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50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50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7365377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9795696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7748556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10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7374306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6108241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8927757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8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8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242041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6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10/3/2018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5911178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10/3/2018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16667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4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10/3/2018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7879802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10/3/2018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6795309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10/3/2018</a:t>
            </a:fld>
            <a:endParaRPr lang="en-US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9771031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10/3/2018</a:t>
            </a:fld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3359338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10/3/2018</a:t>
            </a:fld>
            <a:endParaRPr lang="en-US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3021092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9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10/3/2018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4488888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10/3/2018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0402144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10/3/2018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4705942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7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7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10/3/2018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3781764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71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0834626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01118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46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2131567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9065330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8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8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612188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7297996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0058159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9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7177295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048164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6179295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84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84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383304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7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5855358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13223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5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5731825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965726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50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50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0733741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2248061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5392668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10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961359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8389525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0364315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8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8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6149917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79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7925764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10152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5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5243841"/>
      </p:ext>
    </p:extLst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6943316"/>
      </p:ext>
    </p:extLst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52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52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7365377"/>
      </p:ext>
    </p:extLst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9795696"/>
      </p:ext>
    </p:extLst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7748556"/>
      </p:ext>
    </p:extLst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104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7374306"/>
      </p:ext>
    </p:extLst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6108241"/>
      </p:ext>
    </p:extLst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8927757"/>
      </p:ext>
    </p:extLst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92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92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242041"/>
      </p:ext>
    </p:extLst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79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10/3/2018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1788410"/>
      </p:ext>
    </p:extLst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10/3/2018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078068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5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10/3/2018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9107488"/>
      </p:ext>
    </p:extLst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10/3/2018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1585668"/>
      </p:ext>
    </p:extLst>
  </p:cSld>
  <p:clrMapOvr>
    <a:masterClrMapping/>
  </p:clrMapOvr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52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52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10/3/2018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6252344"/>
      </p:ext>
    </p:extLst>
  </p:cSld>
  <p:clrMapOvr>
    <a:masterClrMapping/>
  </p:clrMapOvr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10/3/2018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4379832"/>
      </p:ext>
    </p:extLst>
  </p:cSld>
  <p:clrMapOvr>
    <a:masterClrMapping/>
  </p:clrMapOvr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10/3/2018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9517152"/>
      </p:ext>
    </p:extLst>
  </p:cSld>
  <p:clrMapOvr>
    <a:masterClrMapping/>
  </p:clrMapOvr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104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10/3/2018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9738384"/>
      </p:ext>
    </p:extLst>
  </p:cSld>
  <p:clrMapOvr>
    <a:masterClrMapping/>
  </p:clrMapOvr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10/3/2018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4896038"/>
      </p:ext>
    </p:extLst>
  </p:cSld>
  <p:clrMapOvr>
    <a:masterClrMapping/>
  </p:clrMapOvr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10/3/2018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3152986"/>
      </p:ext>
    </p:extLst>
  </p:cSld>
  <p:clrMapOvr>
    <a:masterClrMapping/>
  </p:clrMapOvr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92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92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10/3/2018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6418447"/>
      </p:ext>
    </p:extLst>
  </p:cSld>
  <p:clrMapOvr>
    <a:masterClrMapping/>
  </p:clrMapOvr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1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74BBF8-6873-4F38-BBDC-57609B5068B3}" type="slidenum">
              <a:rPr lang="en-GB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5911178"/>
      </p:ext>
    </p:extLst>
  </p:cSld>
  <p:clrMapOvr>
    <a:masterClrMapping/>
  </p:clrMapOvr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AE3EB9B-94F0-4D5E-B439-2C379C5774C5}" type="slidenum">
              <a:rPr lang="en-GB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16667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6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9B869EA-6B2F-443D-BACB-95F3A274397A}" type="slidenum">
              <a:rPr lang="en-GB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7879802"/>
      </p:ext>
    </p:extLst>
  </p:cSld>
  <p:clrMapOvr>
    <a:masterClrMapping/>
  </p:clrMapOvr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AC42ECE-266C-42CB-8AE9-FD48BC487D6C}" type="slidenum">
              <a:rPr lang="en-GB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6795309"/>
      </p:ext>
    </p:extLst>
  </p:cSld>
  <p:clrMapOvr>
    <a:masterClrMapping/>
  </p:clrMapOvr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8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8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3B46C9-6B11-4988-AA53-9161656CEA98}" type="slidenum">
              <a:rPr lang="en-GB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9771031"/>
      </p:ext>
    </p:extLst>
  </p:cSld>
  <p:clrMapOvr>
    <a:masterClrMapping/>
  </p:clrMapOvr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90EBF2-670C-4ECF-A3B4-2487A71DB6C6}" type="slidenum">
              <a:rPr lang="en-GB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3359338"/>
      </p:ext>
    </p:extLst>
  </p:cSld>
  <p:clrMapOvr>
    <a:masterClrMapping/>
  </p:clrMapOvr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A0117D7-AFC6-470E-B97C-3FFA78DFB7C4}" type="slidenum">
              <a:rPr lang="en-GB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3021092"/>
      </p:ext>
    </p:extLst>
  </p:cSld>
  <p:clrMapOvr>
    <a:masterClrMapping/>
  </p:clrMapOvr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400B56B-3558-4102-9A27-AB82891EC708}" type="slidenum">
              <a:rPr lang="en-GB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4488888"/>
      </p:ext>
    </p:extLst>
  </p:cSld>
  <p:clrMapOvr>
    <a:masterClrMapping/>
  </p:clrMapOvr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3EEB8D1-8484-48E1-9552-E62A07F00D87}" type="slidenum">
              <a:rPr lang="en-GB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0402144"/>
      </p:ext>
    </p:extLst>
  </p:cSld>
  <p:clrMapOvr>
    <a:masterClrMapping/>
  </p:clrMapOvr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30C37D0-26EC-494E-8560-359BD37472F6}" type="slidenum">
              <a:rPr lang="en-GB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4705942"/>
      </p:ext>
    </p:extLst>
  </p:cSld>
  <p:clrMapOvr>
    <a:masterClrMapping/>
  </p:clrMapOvr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4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4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6874FCC-B264-4CF7-89FD-E7A4AAAD6AEE}" type="slidenum">
              <a:rPr lang="en-GB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3781764"/>
      </p:ext>
    </p:extLst>
  </p:cSld>
  <p:clrMapOvr>
    <a:masterClrMapping/>
  </p:clrMapOvr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9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0834626"/>
      </p:ext>
    </p:extLst>
  </p:cSld>
  <p:clrMapOvr>
    <a:masterClrMapping/>
  </p:clrMapOvr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01118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2131567"/>
      </p:ext>
    </p:extLst>
  </p:cSld>
  <p:clrMapOvr>
    <a:masterClrMapping/>
  </p:clrMapOvr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9065330"/>
      </p:ext>
    </p:extLst>
  </p:cSld>
  <p:clrMapOvr>
    <a:masterClrMapping/>
  </p:clrMapOvr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2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2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612188"/>
      </p:ext>
    </p:extLst>
  </p:cSld>
  <p:clrMapOvr>
    <a:masterClrMapping/>
  </p:clrMapOvr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7297996"/>
      </p:ext>
    </p:extLst>
  </p:cSld>
  <p:clrMapOvr>
    <a:masterClrMapping/>
  </p:clrMapOvr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0058159"/>
      </p:ext>
    </p:extLst>
  </p:cSld>
  <p:clrMapOvr>
    <a:masterClrMapping/>
  </p:clrMapOvr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4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7177295"/>
      </p:ext>
    </p:extLst>
  </p:cSld>
  <p:clrMapOvr>
    <a:masterClrMapping/>
  </p:clrMapOvr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048164"/>
      </p:ext>
    </p:extLst>
  </p:cSld>
  <p:clrMapOvr>
    <a:masterClrMapping/>
  </p:clrMapOvr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6179295"/>
      </p:ext>
    </p:extLst>
  </p:cSld>
  <p:clrMapOvr>
    <a:masterClrMapping/>
  </p:clrMapOvr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72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72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383304"/>
      </p:ext>
    </p:extLst>
  </p:cSld>
  <p:clrMapOvr>
    <a:masterClrMapping/>
  </p:clrMapOvr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63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5855358"/>
      </p:ext>
    </p:extLst>
  </p:cSld>
  <p:clrMapOvr>
    <a:masterClrMapping/>
  </p:clrMapOvr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13223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8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5731825"/>
      </p:ext>
    </p:extLst>
  </p:cSld>
  <p:clrMapOvr>
    <a:masterClrMapping/>
  </p:clrMapOvr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965726"/>
      </p:ext>
    </p:extLst>
  </p:cSld>
  <p:clrMapOvr>
    <a:masterClrMapping/>
  </p:clrMapOvr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4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4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0733741"/>
      </p:ext>
    </p:extLst>
  </p:cSld>
  <p:clrMapOvr>
    <a:masterClrMapping/>
  </p:clrMapOvr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2248061"/>
      </p:ext>
    </p:extLst>
  </p:cSld>
  <p:clrMapOvr>
    <a:masterClrMapping/>
  </p:clrMapOvr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5392668"/>
      </p:ext>
    </p:extLst>
  </p:cSld>
  <p:clrMapOvr>
    <a:masterClrMapping/>
  </p:clrMapOvr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8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961359"/>
      </p:ext>
    </p:extLst>
  </p:cSld>
  <p:clrMapOvr>
    <a:masterClrMapping/>
  </p:clrMapOvr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8389525"/>
      </p:ext>
    </p:extLst>
  </p:cSld>
  <p:clrMapOvr>
    <a:masterClrMapping/>
  </p:clrMapOvr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0364315"/>
      </p:ext>
    </p:extLst>
  </p:cSld>
  <p:clrMapOvr>
    <a:masterClrMapping/>
  </p:clrMapOvr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76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76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6149917"/>
      </p:ext>
    </p:extLst>
  </p:cSld>
  <p:clrMapOvr>
    <a:masterClrMapping/>
  </p:clrMapOvr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67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7925764"/>
      </p:ext>
    </p:extLst>
  </p:cSld>
  <p:clrMapOvr>
    <a:masterClrMapping/>
  </p:clrMapOvr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10152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4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5243841"/>
      </p:ext>
    </p:extLst>
  </p:cSld>
  <p:clrMapOvr>
    <a:masterClrMapping/>
  </p:clrMapOvr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6943316"/>
      </p:ext>
    </p:extLst>
  </p:cSld>
  <p:clrMapOvr>
    <a:masterClrMapping/>
  </p:clrMapOvr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7365377"/>
      </p:ext>
    </p:extLst>
  </p:cSld>
  <p:clrMapOvr>
    <a:masterClrMapping/>
  </p:clrMapOvr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9795696"/>
      </p:ext>
    </p:extLst>
  </p:cSld>
  <p:clrMapOvr>
    <a:masterClrMapping/>
  </p:clrMapOvr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7748556"/>
      </p:ext>
    </p:extLst>
  </p:cSld>
  <p:clrMapOvr>
    <a:masterClrMapping/>
  </p:clrMapOvr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9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7374306"/>
      </p:ext>
    </p:extLst>
  </p:cSld>
  <p:clrMapOvr>
    <a:masterClrMapping/>
  </p:clrMapOvr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6108241"/>
      </p:ext>
    </p:extLst>
  </p:cSld>
  <p:clrMapOvr>
    <a:masterClrMapping/>
  </p:clrMapOvr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8927757"/>
      </p:ext>
    </p:extLst>
  </p:cSld>
  <p:clrMapOvr>
    <a:masterClrMapping/>
  </p:clrMapOvr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80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80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242041"/>
      </p:ext>
    </p:extLst>
  </p:cSld>
  <p:clrMapOvr>
    <a:masterClrMapping/>
  </p:clrMapOvr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9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10/3/2018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5911178"/>
      </p:ext>
    </p:extLst>
  </p:cSld>
  <p:clrMapOvr>
    <a:masterClrMapping/>
  </p:clrMapOvr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10/3/2018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16667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10/3/2018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7879802"/>
      </p:ext>
    </p:extLst>
  </p:cSld>
  <p:clrMapOvr>
    <a:masterClrMapping/>
  </p:clrMapOvr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10/3/2018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6795309"/>
      </p:ext>
    </p:extLst>
  </p:cSld>
  <p:clrMapOvr>
    <a:masterClrMapping/>
  </p:clrMapOvr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2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2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10/3/2018</a:t>
            </a:fld>
            <a:endParaRPr lang="en-US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9771031"/>
      </p:ext>
    </p:extLst>
  </p:cSld>
  <p:clrMapOvr>
    <a:masterClrMapping/>
  </p:clrMapOvr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10/3/2018</a:t>
            </a:fld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3359338"/>
      </p:ext>
    </p:extLst>
  </p:cSld>
  <p:clrMapOvr>
    <a:masterClrMapping/>
  </p:clrMapOvr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10/3/2018</a:t>
            </a:fld>
            <a:endParaRPr lang="en-US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3021092"/>
      </p:ext>
    </p:extLst>
  </p:cSld>
  <p:clrMapOvr>
    <a:masterClrMapping/>
  </p:clrMapOvr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4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10/3/2018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4488888"/>
      </p:ext>
    </p:extLst>
  </p:cSld>
  <p:clrMapOvr>
    <a:masterClrMapping/>
  </p:clrMapOvr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10/3/2018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0402144"/>
      </p:ext>
    </p:extLst>
  </p:cSld>
  <p:clrMapOvr>
    <a:masterClrMapping/>
  </p:clrMapOvr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10/3/2018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4705942"/>
      </p:ext>
    </p:extLst>
  </p:cSld>
  <p:clrMapOvr>
    <a:masterClrMapping/>
  </p:clrMapOvr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72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72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10/3/2018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3781764"/>
      </p:ext>
    </p:extLst>
  </p:cSld>
  <p:clrMapOvr>
    <a:masterClrMapping/>
  </p:clrMapOvr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6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0834626"/>
      </p:ext>
    </p:extLst>
  </p:cSld>
  <p:clrMapOvr>
    <a:masterClrMapping/>
  </p:clrMapOvr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01118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4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2131567"/>
      </p:ext>
    </p:extLst>
  </p:cSld>
  <p:clrMapOvr>
    <a:masterClrMapping/>
  </p:clrMapOvr>
</p:sldLayout>
</file>

<file path=ppt/slideLayouts/slideLayout20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9065330"/>
      </p:ext>
    </p:extLst>
  </p:cSld>
  <p:clrMapOvr>
    <a:masterClrMapping/>
  </p:clrMapOvr>
</p:sldLayout>
</file>

<file path=ppt/slideLayouts/slideLayout20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612188"/>
      </p:ext>
    </p:extLst>
  </p:cSld>
  <p:clrMapOvr>
    <a:masterClrMapping/>
  </p:clrMapOvr>
</p:sldLayout>
</file>

<file path=ppt/slideLayouts/slideLayout20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7297996"/>
      </p:ext>
    </p:extLst>
  </p:cSld>
  <p:clrMapOvr>
    <a:masterClrMapping/>
  </p:clrMapOvr>
</p:sldLayout>
</file>

<file path=ppt/slideLayouts/slideLayout20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0058159"/>
      </p:ext>
    </p:extLst>
  </p:cSld>
  <p:clrMapOvr>
    <a:masterClrMapping/>
  </p:clrMapOvr>
</p:sldLayout>
</file>

<file path=ppt/slideLayouts/slideLayout20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9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7177295"/>
      </p:ext>
    </p:extLst>
  </p:cSld>
  <p:clrMapOvr>
    <a:masterClrMapping/>
  </p:clrMapOvr>
</p:sldLayout>
</file>

<file path=ppt/slideLayouts/slideLayout20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048164"/>
      </p:ext>
    </p:extLst>
  </p:cSld>
  <p:clrMapOvr>
    <a:masterClrMapping/>
  </p:clrMapOvr>
</p:sldLayout>
</file>

<file path=ppt/slideLayouts/slideLayout20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6179295"/>
      </p:ext>
    </p:extLst>
  </p:cSld>
  <p:clrMapOvr>
    <a:masterClrMapping/>
  </p:clrMapOvr>
</p:sldLayout>
</file>

<file path=ppt/slideLayouts/slideLayout20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7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7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383304"/>
      </p:ext>
    </p:extLst>
  </p:cSld>
  <p:clrMapOvr>
    <a:masterClrMapping/>
  </p:clrMapOvr>
</p:sldLayout>
</file>

<file path=ppt/slideLayouts/slideLayout2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69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5855358"/>
      </p:ext>
    </p:extLst>
  </p:cSld>
  <p:clrMapOvr>
    <a:masterClrMapping/>
  </p:clrMapOvr>
</p:sldLayout>
</file>

<file path=ppt/slideLayouts/slideLayout2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13223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1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4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5731825"/>
      </p:ext>
    </p:extLst>
  </p:cSld>
  <p:clrMapOvr>
    <a:masterClrMapping/>
  </p:clrMapOvr>
</p:sldLayout>
</file>

<file path=ppt/slideLayouts/slideLayout21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965726"/>
      </p:ext>
    </p:extLst>
  </p:cSld>
  <p:clrMapOvr>
    <a:masterClrMapping/>
  </p:clrMapOvr>
</p:sldLayout>
</file>

<file path=ppt/slideLayouts/slideLayout21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7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7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0733741"/>
      </p:ext>
    </p:extLst>
  </p:cSld>
  <p:clrMapOvr>
    <a:masterClrMapping/>
  </p:clrMapOvr>
</p:sldLayout>
</file>

<file path=ppt/slideLayouts/slideLayout2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2248061"/>
      </p:ext>
    </p:extLst>
  </p:cSld>
  <p:clrMapOvr>
    <a:masterClrMapping/>
  </p:clrMapOvr>
</p:sldLayout>
</file>

<file path=ppt/slideLayouts/slideLayout2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5392668"/>
      </p:ext>
    </p:extLst>
  </p:cSld>
  <p:clrMapOvr>
    <a:masterClrMapping/>
  </p:clrMapOvr>
</p:sldLayout>
</file>

<file path=ppt/slideLayouts/slideLayout21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94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961359"/>
      </p:ext>
    </p:extLst>
  </p:cSld>
  <p:clrMapOvr>
    <a:masterClrMapping/>
  </p:clrMapOvr>
</p:sldLayout>
</file>

<file path=ppt/slideLayouts/slideLayout21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8389525"/>
      </p:ext>
    </p:extLst>
  </p:cSld>
  <p:clrMapOvr>
    <a:masterClrMapping/>
  </p:clrMapOvr>
</p:sldLayout>
</file>

<file path=ppt/slideLayouts/slideLayout2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0364315"/>
      </p:ext>
    </p:extLst>
  </p:cSld>
  <p:clrMapOvr>
    <a:masterClrMapping/>
  </p:clrMapOvr>
</p:sldLayout>
</file>

<file path=ppt/slideLayouts/slideLayout2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82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82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6149917"/>
      </p:ext>
    </p:extLst>
  </p:cSld>
  <p:clrMapOvr>
    <a:masterClrMapping/>
  </p:clrMapOvr>
</p:sldLayout>
</file>

<file path=ppt/slideLayouts/slideLayout2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73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7925764"/>
      </p:ext>
    </p:extLst>
  </p:cSld>
  <p:clrMapOvr>
    <a:masterClrMapping/>
  </p:clrMapOvr>
</p:sldLayout>
</file>

<file path=ppt/slideLayouts/slideLayout22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10152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48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5243841"/>
      </p:ext>
    </p:extLst>
  </p:cSld>
  <p:clrMapOvr>
    <a:masterClrMapping/>
  </p:clrMapOvr>
</p:sldLayout>
</file>

<file path=ppt/slideLayouts/slideLayout22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6943316"/>
      </p:ext>
    </p:extLst>
  </p:cSld>
  <p:clrMapOvr>
    <a:masterClrMapping/>
  </p:clrMapOvr>
</p:sldLayout>
</file>

<file path=ppt/slideLayouts/slideLayout22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9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9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7365377"/>
      </p:ext>
    </p:extLst>
  </p:cSld>
  <p:clrMapOvr>
    <a:masterClrMapping/>
  </p:clrMapOvr>
</p:sldLayout>
</file>

<file path=ppt/slideLayouts/slideLayout2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9795696"/>
      </p:ext>
    </p:extLst>
  </p:cSld>
  <p:clrMapOvr>
    <a:masterClrMapping/>
  </p:clrMapOvr>
</p:sldLayout>
</file>

<file path=ppt/slideLayouts/slideLayout22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7748556"/>
      </p:ext>
    </p:extLst>
  </p:cSld>
  <p:clrMapOvr>
    <a:masterClrMapping/>
  </p:clrMapOvr>
</p:sldLayout>
</file>

<file path=ppt/slideLayouts/slideLayout22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98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7374306"/>
      </p:ext>
    </p:extLst>
  </p:cSld>
  <p:clrMapOvr>
    <a:masterClrMapping/>
  </p:clrMapOvr>
</p:sldLayout>
</file>

<file path=ppt/slideLayouts/slideLayout22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6108241"/>
      </p:ext>
    </p:extLst>
  </p:cSld>
  <p:clrMapOvr>
    <a:masterClrMapping/>
  </p:clrMapOvr>
</p:sldLayout>
</file>

<file path=ppt/slideLayouts/slideLayout23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8927757"/>
      </p:ext>
    </p:extLst>
  </p:cSld>
  <p:clrMapOvr>
    <a:masterClrMapping/>
  </p:clrMapOvr>
</p:sldLayout>
</file>

<file path=ppt/slideLayouts/slideLayout2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86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86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242041"/>
      </p:ext>
    </p:extLst>
  </p:cSld>
  <p:clrMapOvr>
    <a:masterClrMapping/>
  </p:clrMapOvr>
</p:sldLayout>
</file>

<file path=ppt/slideLayouts/slideLayout23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63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10/3/2018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5911178"/>
      </p:ext>
    </p:extLst>
  </p:cSld>
  <p:clrMapOvr>
    <a:masterClrMapping/>
  </p:clrMapOvr>
</p:sldLayout>
</file>

<file path=ppt/slideLayouts/slideLayout23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10/3/2018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16667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3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8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10/3/2018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7879802"/>
      </p:ext>
    </p:extLst>
  </p:cSld>
  <p:clrMapOvr>
    <a:masterClrMapping/>
  </p:clrMapOvr>
</p:sldLayout>
</file>

<file path=ppt/slideLayouts/slideLayout23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10/3/2018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6795309"/>
      </p:ext>
    </p:extLst>
  </p:cSld>
  <p:clrMapOvr>
    <a:masterClrMapping/>
  </p:clrMapOvr>
</p:sldLayout>
</file>

<file path=ppt/slideLayouts/slideLayout23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4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4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10/3/2018</a:t>
            </a:fld>
            <a:endParaRPr lang="en-US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9771031"/>
      </p:ext>
    </p:extLst>
  </p:cSld>
  <p:clrMapOvr>
    <a:masterClrMapping/>
  </p:clrMapOvr>
</p:sldLayout>
</file>

<file path=ppt/slideLayouts/slideLayout23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10/3/2018</a:t>
            </a:fld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3359338"/>
      </p:ext>
    </p:extLst>
  </p:cSld>
  <p:clrMapOvr>
    <a:masterClrMapping/>
  </p:clrMapOvr>
</p:sldLayout>
</file>

<file path=ppt/slideLayouts/slideLayout23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10/3/2018</a:t>
            </a:fld>
            <a:endParaRPr lang="en-US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3021092"/>
      </p:ext>
    </p:extLst>
  </p:cSld>
  <p:clrMapOvr>
    <a:masterClrMapping/>
  </p:clrMapOvr>
</p:sldLayout>
</file>

<file path=ppt/slideLayouts/slideLayout23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8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10/3/2018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4488888"/>
      </p:ext>
    </p:extLst>
  </p:cSld>
  <p:clrMapOvr>
    <a:masterClrMapping/>
  </p:clrMapOvr>
</p:sldLayout>
</file>

<file path=ppt/slideLayouts/slideLayout24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10/3/2018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0402144"/>
      </p:ext>
    </p:extLst>
  </p:cSld>
  <p:clrMapOvr>
    <a:masterClrMapping/>
  </p:clrMapOvr>
</p:sldLayout>
</file>

<file path=ppt/slideLayouts/slideLayout24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10/3/2018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4705942"/>
      </p:ext>
    </p:extLst>
  </p:cSld>
  <p:clrMapOvr>
    <a:masterClrMapping/>
  </p:clrMapOvr>
</p:sldLayout>
</file>

<file path=ppt/slideLayouts/slideLayout24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76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76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10/3/2018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3781764"/>
      </p:ext>
    </p:extLst>
  </p:cSld>
  <p:clrMapOvr>
    <a:masterClrMapping/>
  </p:clrMapOvr>
</p:sldLayout>
</file>

<file path=ppt/slideLayouts/slideLayout24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69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0834626"/>
      </p:ext>
    </p:extLst>
  </p:cSld>
  <p:clrMapOvr>
    <a:masterClrMapping/>
  </p:clrMapOvr>
</p:sldLayout>
</file>

<file path=ppt/slideLayouts/slideLayout24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01118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4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4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2131567"/>
      </p:ext>
    </p:extLst>
  </p:cSld>
  <p:clrMapOvr>
    <a:masterClrMapping/>
  </p:clrMapOvr>
</p:sldLayout>
</file>

<file path=ppt/slideLayouts/slideLayout24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9065330"/>
      </p:ext>
    </p:extLst>
  </p:cSld>
  <p:clrMapOvr>
    <a:masterClrMapping/>
  </p:clrMapOvr>
</p:sldLayout>
</file>

<file path=ppt/slideLayouts/slideLayout24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7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7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612188"/>
      </p:ext>
    </p:extLst>
  </p:cSld>
  <p:clrMapOvr>
    <a:masterClrMapping/>
  </p:clrMapOvr>
</p:sldLayout>
</file>

<file path=ppt/slideLayouts/slideLayout24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7297996"/>
      </p:ext>
    </p:extLst>
  </p:cSld>
  <p:clrMapOvr>
    <a:masterClrMapping/>
  </p:clrMapOvr>
</p:sldLayout>
</file>

<file path=ppt/slideLayouts/slideLayout24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0058159"/>
      </p:ext>
    </p:extLst>
  </p:cSld>
  <p:clrMapOvr>
    <a:masterClrMapping/>
  </p:clrMapOvr>
</p:sldLayout>
</file>

<file path=ppt/slideLayouts/slideLayout25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94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7177295"/>
      </p:ext>
    </p:extLst>
  </p:cSld>
  <p:clrMapOvr>
    <a:masterClrMapping/>
  </p:clrMapOvr>
</p:sldLayout>
</file>

<file path=ppt/slideLayouts/slideLayout25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048164"/>
      </p:ext>
    </p:extLst>
  </p:cSld>
  <p:clrMapOvr>
    <a:masterClrMapping/>
  </p:clrMapOvr>
</p:sldLayout>
</file>

<file path=ppt/slideLayouts/slideLayout25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6179295"/>
      </p:ext>
    </p:extLst>
  </p:cSld>
  <p:clrMapOvr>
    <a:masterClrMapping/>
  </p:clrMapOvr>
</p:sldLayout>
</file>

<file path=ppt/slideLayouts/slideLayout25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82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82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383304"/>
      </p:ext>
    </p:extLst>
  </p:cSld>
  <p:clrMapOvr>
    <a:masterClrMapping/>
  </p:clrMapOvr>
</p:sldLayout>
</file>

<file path=ppt/slideLayouts/slideLayout25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73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5855358"/>
      </p:ext>
    </p:extLst>
  </p:cSld>
  <p:clrMapOvr>
    <a:masterClrMapping/>
  </p:clrMapOvr>
</p:sldLayout>
</file>

<file path=ppt/slideLayouts/slideLayout25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13223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5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48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5731825"/>
      </p:ext>
    </p:extLst>
  </p:cSld>
  <p:clrMapOvr>
    <a:masterClrMapping/>
  </p:clrMapOvr>
</p:sldLayout>
</file>

<file path=ppt/slideLayouts/slideLayout25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965726"/>
      </p:ext>
    </p:extLst>
  </p:cSld>
  <p:clrMapOvr>
    <a:masterClrMapping/>
  </p:clrMapOvr>
</p:sldLayout>
</file>

<file path=ppt/slideLayouts/slideLayout25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9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9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0733741"/>
      </p:ext>
    </p:extLst>
  </p:cSld>
  <p:clrMapOvr>
    <a:masterClrMapping/>
  </p:clrMapOvr>
</p:sldLayout>
</file>

<file path=ppt/slideLayouts/slideLayout25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2248061"/>
      </p:ext>
    </p:extLst>
  </p:cSld>
  <p:clrMapOvr>
    <a:masterClrMapping/>
  </p:clrMapOvr>
</p:sldLayout>
</file>

<file path=ppt/slideLayouts/slideLayout26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5392668"/>
      </p:ext>
    </p:extLst>
  </p:cSld>
  <p:clrMapOvr>
    <a:masterClrMapping/>
  </p:clrMapOvr>
</p:sldLayout>
</file>

<file path=ppt/slideLayouts/slideLayout26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98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961359"/>
      </p:ext>
    </p:extLst>
  </p:cSld>
  <p:clrMapOvr>
    <a:masterClrMapping/>
  </p:clrMapOvr>
</p:sldLayout>
</file>

<file path=ppt/slideLayouts/slideLayout26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8389525"/>
      </p:ext>
    </p:extLst>
  </p:cSld>
  <p:clrMapOvr>
    <a:masterClrMapping/>
  </p:clrMapOvr>
</p:sldLayout>
</file>

<file path=ppt/slideLayouts/slideLayout26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0364315"/>
      </p:ext>
    </p:extLst>
  </p:cSld>
  <p:clrMapOvr>
    <a:masterClrMapping/>
  </p:clrMapOvr>
</p:sldLayout>
</file>

<file path=ppt/slideLayouts/slideLayout26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86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86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6149917"/>
      </p:ext>
    </p:extLst>
  </p:cSld>
  <p:clrMapOvr>
    <a:masterClrMapping/>
  </p:clrMapOvr>
</p:sldLayout>
</file>

<file path=ppt/slideLayouts/slideLayout26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77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7925764"/>
      </p:ext>
    </p:extLst>
  </p:cSld>
  <p:clrMapOvr>
    <a:masterClrMapping/>
  </p:clrMapOvr>
</p:sldLayout>
</file>

<file path=ppt/slideLayouts/slideLayout26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10152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6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5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5243841"/>
      </p:ext>
    </p:extLst>
  </p:cSld>
  <p:clrMapOvr>
    <a:masterClrMapping/>
  </p:clrMapOvr>
</p:sldLayout>
</file>

<file path=ppt/slideLayouts/slideLayout26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6943316"/>
      </p:ext>
    </p:extLst>
  </p:cSld>
  <p:clrMapOvr>
    <a:masterClrMapping/>
  </p:clrMapOvr>
</p:sldLayout>
</file>

<file path=ppt/slideLayouts/slideLayout26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51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51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7365377"/>
      </p:ext>
    </p:extLst>
  </p:cSld>
  <p:clrMapOvr>
    <a:masterClrMapping/>
  </p:clrMapOvr>
</p:sldLayout>
</file>

<file path=ppt/slideLayouts/slideLayout27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9795696"/>
      </p:ext>
    </p:extLst>
  </p:cSld>
  <p:clrMapOvr>
    <a:masterClrMapping/>
  </p:clrMapOvr>
</p:sldLayout>
</file>

<file path=ppt/slideLayouts/slideLayout27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7748556"/>
      </p:ext>
    </p:extLst>
  </p:cSld>
  <p:clrMapOvr>
    <a:masterClrMapping/>
  </p:clrMapOvr>
</p:sldLayout>
</file>

<file path=ppt/slideLayouts/slideLayout27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10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7374306"/>
      </p:ext>
    </p:extLst>
  </p:cSld>
  <p:clrMapOvr>
    <a:masterClrMapping/>
  </p:clrMapOvr>
</p:sldLayout>
</file>

<file path=ppt/slideLayouts/slideLayout27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6108241"/>
      </p:ext>
    </p:extLst>
  </p:cSld>
  <p:clrMapOvr>
    <a:masterClrMapping/>
  </p:clrMapOvr>
</p:sldLayout>
</file>

<file path=ppt/slideLayouts/slideLayout27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8927757"/>
      </p:ext>
    </p:extLst>
  </p:cSld>
  <p:clrMapOvr>
    <a:masterClrMapping/>
  </p:clrMapOvr>
</p:sldLayout>
</file>

<file path=ppt/slideLayouts/slideLayout27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90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90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242041"/>
      </p:ext>
    </p:extLst>
  </p:cSld>
  <p:clrMapOvr>
    <a:masterClrMapping/>
  </p:clrMapOvr>
</p:sldLayout>
</file>

<file path=ppt/slideLayouts/slideLayout27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77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10/3/2018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1788410"/>
      </p:ext>
    </p:extLst>
  </p:cSld>
  <p:clrMapOvr>
    <a:masterClrMapping/>
  </p:clrMapOvr>
</p:sldLayout>
</file>

<file path=ppt/slideLayouts/slideLayout27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10/3/2018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078068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7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5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10/3/2018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9107488"/>
      </p:ext>
    </p:extLst>
  </p:cSld>
  <p:clrMapOvr>
    <a:masterClrMapping/>
  </p:clrMapOvr>
</p:sldLayout>
</file>

<file path=ppt/slideLayouts/slideLayout27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10/3/2018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1585668"/>
      </p:ext>
    </p:extLst>
  </p:cSld>
  <p:clrMapOvr>
    <a:masterClrMapping/>
  </p:clrMapOvr>
</p:sldLayout>
</file>

<file path=ppt/slideLayouts/slideLayout28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51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51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10/3/2018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6252344"/>
      </p:ext>
    </p:extLst>
  </p:cSld>
  <p:clrMapOvr>
    <a:masterClrMapping/>
  </p:clrMapOvr>
</p:sldLayout>
</file>

<file path=ppt/slideLayouts/slideLayout28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10/3/2018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4379832"/>
      </p:ext>
    </p:extLst>
  </p:cSld>
  <p:clrMapOvr>
    <a:masterClrMapping/>
  </p:clrMapOvr>
</p:sldLayout>
</file>

<file path=ppt/slideLayouts/slideLayout28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10/3/2018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9517152"/>
      </p:ext>
    </p:extLst>
  </p:cSld>
  <p:clrMapOvr>
    <a:masterClrMapping/>
  </p:clrMapOvr>
</p:sldLayout>
</file>

<file path=ppt/slideLayouts/slideLayout28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10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10/3/2018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9738384"/>
      </p:ext>
    </p:extLst>
  </p:cSld>
  <p:clrMapOvr>
    <a:masterClrMapping/>
  </p:clrMapOvr>
</p:sldLayout>
</file>

<file path=ppt/slideLayouts/slideLayout28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10/3/2018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4896038"/>
      </p:ext>
    </p:extLst>
  </p:cSld>
  <p:clrMapOvr>
    <a:masterClrMapping/>
  </p:clrMapOvr>
</p:sldLayout>
</file>

<file path=ppt/slideLayouts/slideLayout28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10/3/2018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3152986"/>
      </p:ext>
    </p:extLst>
  </p:cSld>
  <p:clrMapOvr>
    <a:masterClrMapping/>
  </p:clrMapOvr>
</p:sldLayout>
</file>

<file path=ppt/slideLayouts/slideLayout28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90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90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10/3/2018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6418447"/>
      </p:ext>
    </p:extLst>
  </p:cSld>
  <p:clrMapOvr>
    <a:masterClrMapping/>
  </p:clrMapOvr>
</p:sldLayout>
</file>

<file path=ppt/slideLayouts/slideLayout28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7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74BBF8-6873-4F38-BBDC-57609B5068B3}" type="slidenum">
              <a:rPr lang="en-GB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5911178"/>
      </p:ext>
    </p:extLst>
  </p:cSld>
  <p:clrMapOvr>
    <a:masterClrMapping/>
  </p:clrMapOvr>
</p:sldLayout>
</file>

<file path=ppt/slideLayouts/slideLayout28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AE3EB9B-94F0-4D5E-B439-2C379C5774C5}" type="slidenum">
              <a:rPr lang="en-GB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16667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8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9B869EA-6B2F-443D-BACB-95F3A274397A}" type="slidenum">
              <a:rPr lang="en-GB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7879802"/>
      </p:ext>
    </p:extLst>
  </p:cSld>
  <p:clrMapOvr>
    <a:masterClrMapping/>
  </p:clrMapOvr>
</p:sldLayout>
</file>

<file path=ppt/slideLayouts/slideLayout29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AC42ECE-266C-42CB-8AE9-FD48BC487D6C}" type="slidenum">
              <a:rPr lang="en-GB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6795309"/>
      </p:ext>
    </p:extLst>
  </p:cSld>
  <p:clrMapOvr>
    <a:masterClrMapping/>
  </p:clrMapOvr>
</p:sldLayout>
</file>

<file path=ppt/slideLayouts/slideLayout29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3B46C9-6B11-4988-AA53-9161656CEA98}" type="slidenum">
              <a:rPr lang="en-GB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9771031"/>
      </p:ext>
    </p:extLst>
  </p:cSld>
  <p:clrMapOvr>
    <a:masterClrMapping/>
  </p:clrMapOvr>
</p:sldLayout>
</file>

<file path=ppt/slideLayouts/slideLayout29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90EBF2-670C-4ECF-A3B4-2487A71DB6C6}" type="slidenum">
              <a:rPr lang="en-GB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3359338"/>
      </p:ext>
    </p:extLst>
  </p:cSld>
  <p:clrMapOvr>
    <a:masterClrMapping/>
  </p:clrMapOvr>
</p:sldLayout>
</file>

<file path=ppt/slideLayouts/slideLayout29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A0117D7-AFC6-470E-B97C-3FFA78DFB7C4}" type="slidenum">
              <a:rPr lang="en-GB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3021092"/>
      </p:ext>
    </p:extLst>
  </p:cSld>
  <p:clrMapOvr>
    <a:masterClrMapping/>
  </p:clrMapOvr>
</p:sldLayout>
</file>

<file path=ppt/slideLayouts/slideLayout29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400B56B-3558-4102-9A27-AB82891EC708}" type="slidenum">
              <a:rPr lang="en-GB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4488888"/>
      </p:ext>
    </p:extLst>
  </p:cSld>
  <p:clrMapOvr>
    <a:masterClrMapping/>
  </p:clrMapOvr>
</p:sldLayout>
</file>

<file path=ppt/slideLayouts/slideLayout29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3EEB8D1-8484-48E1-9552-E62A07F00D87}" type="slidenum">
              <a:rPr lang="en-GB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0402144"/>
      </p:ext>
    </p:extLst>
  </p:cSld>
  <p:clrMapOvr>
    <a:masterClrMapping/>
  </p:clrMapOvr>
</p:sldLayout>
</file>

<file path=ppt/slideLayouts/slideLayout29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30C37D0-26EC-494E-8560-359BD37472F6}" type="slidenum">
              <a:rPr lang="en-GB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4705942"/>
      </p:ext>
    </p:extLst>
  </p:cSld>
  <p:clrMapOvr>
    <a:masterClrMapping/>
  </p:clrMapOvr>
</p:sldLayout>
</file>

<file path=ppt/slideLayouts/slideLayout29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0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0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6874FCC-B264-4CF7-89FD-E7A4AAAD6AEE}" type="slidenum">
              <a:rPr lang="en-GB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3781764"/>
      </p:ext>
    </p:extLst>
  </p:cSld>
  <p:clrMapOvr>
    <a:masterClrMapping/>
  </p:clrMapOvr>
</p:sldLayout>
</file>

<file path=ppt/slideLayouts/slideLayout29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0834626"/>
      </p:ext>
    </p:extLst>
  </p:cSld>
  <p:clrMapOvr>
    <a:masterClrMapping/>
  </p:clrMapOvr>
</p:sldLayout>
</file>

<file path=ppt/slideLayouts/slideLayout29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01118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0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2131567"/>
      </p:ext>
    </p:extLst>
  </p:cSld>
  <p:clrMapOvr>
    <a:masterClrMapping/>
  </p:clrMapOvr>
</p:sldLayout>
</file>

<file path=ppt/slideLayouts/slideLayout30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9065330"/>
      </p:ext>
    </p:extLst>
  </p:cSld>
  <p:clrMapOvr>
    <a:masterClrMapping/>
  </p:clrMapOvr>
</p:sldLayout>
</file>

<file path=ppt/slideLayouts/slideLayout30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0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0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612188"/>
      </p:ext>
    </p:extLst>
  </p:cSld>
  <p:clrMapOvr>
    <a:masterClrMapping/>
  </p:clrMapOvr>
</p:sldLayout>
</file>

<file path=ppt/slideLayouts/slideLayout30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7297996"/>
      </p:ext>
    </p:extLst>
  </p:cSld>
  <p:clrMapOvr>
    <a:masterClrMapping/>
  </p:clrMapOvr>
</p:sldLayout>
</file>

<file path=ppt/slideLayouts/slideLayout30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0058159"/>
      </p:ext>
    </p:extLst>
  </p:cSld>
  <p:clrMapOvr>
    <a:masterClrMapping/>
  </p:clrMapOvr>
</p:sldLayout>
</file>

<file path=ppt/slideLayouts/slideLayout30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7177295"/>
      </p:ext>
    </p:extLst>
  </p:cSld>
  <p:clrMapOvr>
    <a:masterClrMapping/>
  </p:clrMapOvr>
</p:sldLayout>
</file>

<file path=ppt/slideLayouts/slideLayout30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048164"/>
      </p:ext>
    </p:extLst>
  </p:cSld>
  <p:clrMapOvr>
    <a:masterClrMapping/>
  </p:clrMapOvr>
</p:sldLayout>
</file>

<file path=ppt/slideLayouts/slideLayout30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6179295"/>
      </p:ext>
    </p:extLst>
  </p:cSld>
  <p:clrMapOvr>
    <a:masterClrMapping/>
  </p:clrMapOvr>
</p:sldLayout>
</file>

<file path=ppt/slideLayouts/slideLayout30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383304"/>
      </p:ext>
    </p:extLst>
  </p:cSld>
  <p:clrMapOvr>
    <a:masterClrMapping/>
  </p:clrMapOvr>
</p:sldLayout>
</file>

<file path=ppt/slideLayouts/slideLayout30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9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5855358"/>
      </p:ext>
    </p:extLst>
  </p:cSld>
  <p:clrMapOvr>
    <a:masterClrMapping/>
  </p:clrMapOvr>
</p:sldLayout>
</file>

<file path=ppt/slideLayouts/slideLayout3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13223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1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5731825"/>
      </p:ext>
    </p:extLst>
  </p:cSld>
  <p:clrMapOvr>
    <a:masterClrMapping/>
  </p:clrMapOvr>
</p:sldLayout>
</file>

<file path=ppt/slideLayouts/slideLayout3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965726"/>
      </p:ext>
    </p:extLst>
  </p:cSld>
  <p:clrMapOvr>
    <a:masterClrMapping/>
  </p:clrMapOvr>
</p:sldLayout>
</file>

<file path=ppt/slideLayouts/slideLayout31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2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2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0733741"/>
      </p:ext>
    </p:extLst>
  </p:cSld>
  <p:clrMapOvr>
    <a:masterClrMapping/>
  </p:clrMapOvr>
</p:sldLayout>
</file>

<file path=ppt/slideLayouts/slideLayout3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2248061"/>
      </p:ext>
    </p:extLst>
  </p:cSld>
  <p:clrMapOvr>
    <a:masterClrMapping/>
  </p:clrMapOvr>
</p:sldLayout>
</file>

<file path=ppt/slideLayouts/slideLayout3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5392668"/>
      </p:ext>
    </p:extLst>
  </p:cSld>
  <p:clrMapOvr>
    <a:masterClrMapping/>
  </p:clrMapOvr>
</p:sldLayout>
</file>

<file path=ppt/slideLayouts/slideLayout31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4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961359"/>
      </p:ext>
    </p:extLst>
  </p:cSld>
  <p:clrMapOvr>
    <a:masterClrMapping/>
  </p:clrMapOvr>
</p:sldLayout>
</file>

<file path=ppt/slideLayouts/slideLayout31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8389525"/>
      </p:ext>
    </p:extLst>
  </p:cSld>
  <p:clrMapOvr>
    <a:masterClrMapping/>
  </p:clrMapOvr>
</p:sldLayout>
</file>

<file path=ppt/slideLayouts/slideLayout31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0364315"/>
      </p:ext>
    </p:extLst>
  </p:cSld>
  <p:clrMapOvr>
    <a:masterClrMapping/>
  </p:clrMapOvr>
</p:sldLayout>
</file>

<file path=ppt/slideLayouts/slideLayout3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72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72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6149917"/>
      </p:ext>
    </p:extLst>
  </p:cSld>
  <p:clrMapOvr>
    <a:masterClrMapping/>
  </p:clrMapOvr>
</p:sldLayout>
</file>

<file path=ppt/slideLayouts/slideLayout3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63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7925764"/>
      </p:ext>
    </p:extLst>
  </p:cSld>
  <p:clrMapOvr>
    <a:masterClrMapping/>
  </p:clrMapOvr>
</p:sldLayout>
</file>

<file path=ppt/slideLayouts/slideLayout32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10152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8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5243841"/>
      </p:ext>
    </p:extLst>
  </p:cSld>
  <p:clrMapOvr>
    <a:masterClrMapping/>
  </p:clrMapOvr>
</p:sldLayout>
</file>

<file path=ppt/slideLayouts/slideLayout32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6943316"/>
      </p:ext>
    </p:extLst>
  </p:cSld>
  <p:clrMapOvr>
    <a:masterClrMapping/>
  </p:clrMapOvr>
</p:sldLayout>
</file>

<file path=ppt/slideLayouts/slideLayout32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4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4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7365377"/>
      </p:ext>
    </p:extLst>
  </p:cSld>
  <p:clrMapOvr>
    <a:masterClrMapping/>
  </p:clrMapOvr>
</p:sldLayout>
</file>

<file path=ppt/slideLayouts/slideLayout3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9795696"/>
      </p:ext>
    </p:extLst>
  </p:cSld>
  <p:clrMapOvr>
    <a:masterClrMapping/>
  </p:clrMapOvr>
</p:sldLayout>
</file>

<file path=ppt/slideLayouts/slideLayout32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7748556"/>
      </p:ext>
    </p:extLst>
  </p:cSld>
  <p:clrMapOvr>
    <a:masterClrMapping/>
  </p:clrMapOvr>
</p:sldLayout>
</file>

<file path=ppt/slideLayouts/slideLayout32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8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7374306"/>
      </p:ext>
    </p:extLst>
  </p:cSld>
  <p:clrMapOvr>
    <a:masterClrMapping/>
  </p:clrMapOvr>
</p:sldLayout>
</file>

<file path=ppt/slideLayouts/slideLayout32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6108241"/>
      </p:ext>
    </p:extLst>
  </p:cSld>
  <p:clrMapOvr>
    <a:masterClrMapping/>
  </p:clrMapOvr>
</p:sldLayout>
</file>

<file path=ppt/slideLayouts/slideLayout32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8927757"/>
      </p:ext>
    </p:extLst>
  </p:cSld>
  <p:clrMapOvr>
    <a:masterClrMapping/>
  </p:clrMapOvr>
</p:sldLayout>
</file>

<file path=ppt/slideLayouts/slideLayout33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76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76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242041"/>
      </p:ext>
    </p:extLst>
  </p:cSld>
  <p:clrMapOvr>
    <a:masterClrMapping/>
  </p:clrMapOvr>
</p:sldLayout>
</file>

<file path=ppt/slideLayouts/slideLayout33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10/3/2018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5911178"/>
      </p:ext>
    </p:extLst>
  </p:cSld>
  <p:clrMapOvr>
    <a:masterClrMapping/>
  </p:clrMapOvr>
</p:sldLayout>
</file>

<file path=ppt/slideLayouts/slideLayout33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10/3/2018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16667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10/3/2018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7879802"/>
      </p:ext>
    </p:extLst>
  </p:cSld>
  <p:clrMapOvr>
    <a:masterClrMapping/>
  </p:clrMapOvr>
</p:sldLayout>
</file>

<file path=ppt/slideLayouts/slideLayout33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10/3/2018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6795309"/>
      </p:ext>
    </p:extLst>
  </p:cSld>
  <p:clrMapOvr>
    <a:masterClrMapping/>
  </p:clrMapOvr>
</p:sldLayout>
</file>

<file path=ppt/slideLayouts/slideLayout33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0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0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10/3/2018</a:t>
            </a:fld>
            <a:endParaRPr lang="en-US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9771031"/>
      </p:ext>
    </p:extLst>
  </p:cSld>
  <p:clrMapOvr>
    <a:masterClrMapping/>
  </p:clrMapOvr>
</p:sldLayout>
</file>

<file path=ppt/slideLayouts/slideLayout33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10/3/2018</a:t>
            </a:fld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3359338"/>
      </p:ext>
    </p:extLst>
  </p:cSld>
  <p:clrMapOvr>
    <a:masterClrMapping/>
  </p:clrMapOvr>
</p:sldLayout>
</file>

<file path=ppt/slideLayouts/slideLayout33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10/3/2018</a:t>
            </a:fld>
            <a:endParaRPr lang="en-US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3021092"/>
      </p:ext>
    </p:extLst>
  </p:cSld>
  <p:clrMapOvr>
    <a:masterClrMapping/>
  </p:clrMapOvr>
</p:sldLayout>
</file>

<file path=ppt/slideLayouts/slideLayout33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10/3/2018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4488888"/>
      </p:ext>
    </p:extLst>
  </p:cSld>
  <p:clrMapOvr>
    <a:masterClrMapping/>
  </p:clrMapOvr>
</p:sldLayout>
</file>

<file path=ppt/slideLayouts/slideLayout33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10/3/2018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0402144"/>
      </p:ext>
    </p:extLst>
  </p:cSld>
  <p:clrMapOvr>
    <a:masterClrMapping/>
  </p:clrMapOvr>
</p:sldLayout>
</file>

<file path=ppt/slideLayouts/slideLayout34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10/3/2018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4705942"/>
      </p:ext>
    </p:extLst>
  </p:cSld>
  <p:clrMapOvr>
    <a:masterClrMapping/>
  </p:clrMapOvr>
</p:sldLayout>
</file>

<file path=ppt/slideLayouts/slideLayout34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10/3/2018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3781764"/>
      </p:ext>
    </p:extLst>
  </p:cSld>
  <p:clrMapOvr>
    <a:masterClrMapping/>
  </p:clrMapOvr>
</p:sldLayout>
</file>

<file path=ppt/slideLayouts/slideLayout34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61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0834626"/>
      </p:ext>
    </p:extLst>
  </p:cSld>
  <p:clrMapOvr>
    <a:masterClrMapping/>
  </p:clrMapOvr>
</p:sldLayout>
</file>

<file path=ppt/slideLayouts/slideLayout34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01118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4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6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2131567"/>
      </p:ext>
    </p:extLst>
  </p:cSld>
  <p:clrMapOvr>
    <a:masterClrMapping/>
  </p:clrMapOvr>
</p:sldLayout>
</file>

<file path=ppt/slideLayouts/slideLayout34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9065330"/>
      </p:ext>
    </p:extLst>
  </p:cSld>
  <p:clrMapOvr>
    <a:masterClrMapping/>
  </p:clrMapOvr>
</p:sldLayout>
</file>

<file path=ppt/slideLayouts/slideLayout34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3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3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612188"/>
      </p:ext>
    </p:extLst>
  </p:cSld>
  <p:clrMapOvr>
    <a:masterClrMapping/>
  </p:clrMapOvr>
</p:sldLayout>
</file>

<file path=ppt/slideLayouts/slideLayout34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7297996"/>
      </p:ext>
    </p:extLst>
  </p:cSld>
  <p:clrMapOvr>
    <a:masterClrMapping/>
  </p:clrMapOvr>
</p:sldLayout>
</file>

<file path=ppt/slideLayouts/slideLayout34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0058159"/>
      </p:ext>
    </p:extLst>
  </p:cSld>
  <p:clrMapOvr>
    <a:masterClrMapping/>
  </p:clrMapOvr>
</p:sldLayout>
</file>

<file path=ppt/slideLayouts/slideLayout34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7177295"/>
      </p:ext>
    </p:extLst>
  </p:cSld>
  <p:clrMapOvr>
    <a:masterClrMapping/>
  </p:clrMapOvr>
</p:sldLayout>
</file>

<file path=ppt/slideLayouts/slideLayout35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048164"/>
      </p:ext>
    </p:extLst>
  </p:cSld>
  <p:clrMapOvr>
    <a:masterClrMapping/>
  </p:clrMapOvr>
</p:sldLayout>
</file>

<file path=ppt/slideLayouts/slideLayout35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6179295"/>
      </p:ext>
    </p:extLst>
  </p:cSld>
  <p:clrMapOvr>
    <a:masterClrMapping/>
  </p:clrMapOvr>
</p:sldLayout>
</file>

<file path=ppt/slideLayouts/slideLayout35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74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74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383304"/>
      </p:ext>
    </p:extLst>
  </p:cSld>
  <p:clrMapOvr>
    <a:masterClrMapping/>
  </p:clrMapOvr>
</p:sldLayout>
</file>

<file path=ppt/slideLayouts/slideLayout35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6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5855358"/>
      </p:ext>
    </p:extLst>
  </p:cSld>
  <p:clrMapOvr>
    <a:masterClrMapping/>
  </p:clrMapOvr>
</p:sldLayout>
</file>

<file path=ppt/slideLayouts/slideLayout35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13223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5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4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5731825"/>
      </p:ext>
    </p:extLst>
  </p:cSld>
  <p:clrMapOvr>
    <a:masterClrMapping/>
  </p:clrMapOvr>
</p:sldLayout>
</file>

<file path=ppt/slideLayouts/slideLayout35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965726"/>
      </p:ext>
    </p:extLst>
  </p:cSld>
  <p:clrMapOvr>
    <a:masterClrMapping/>
  </p:clrMapOvr>
</p:sldLayout>
</file>

<file path=ppt/slideLayouts/slideLayout35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0733741"/>
      </p:ext>
    </p:extLst>
  </p:cSld>
  <p:clrMapOvr>
    <a:masterClrMapping/>
  </p:clrMapOvr>
</p:sldLayout>
</file>

<file path=ppt/slideLayouts/slideLayout35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2248061"/>
      </p:ext>
    </p:extLst>
  </p:cSld>
  <p:clrMapOvr>
    <a:masterClrMapping/>
  </p:clrMapOvr>
</p:sldLayout>
</file>

<file path=ppt/slideLayouts/slideLayout35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5392668"/>
      </p:ext>
    </p:extLst>
  </p:cSld>
  <p:clrMapOvr>
    <a:masterClrMapping/>
  </p:clrMapOvr>
</p:sldLayout>
</file>

<file path=ppt/slideLayouts/slideLayout36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9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961359"/>
      </p:ext>
    </p:extLst>
  </p:cSld>
  <p:clrMapOvr>
    <a:masterClrMapping/>
  </p:clrMapOvr>
</p:sldLayout>
</file>

<file path=ppt/slideLayouts/slideLayout36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8389525"/>
      </p:ext>
    </p:extLst>
  </p:cSld>
  <p:clrMapOvr>
    <a:masterClrMapping/>
  </p:clrMapOvr>
</p:sldLayout>
</file>

<file path=ppt/slideLayouts/slideLayout36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0364315"/>
      </p:ext>
    </p:extLst>
  </p:cSld>
  <p:clrMapOvr>
    <a:masterClrMapping/>
  </p:clrMapOvr>
</p:sldLayout>
</file>

<file path=ppt/slideLayouts/slideLayout36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7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7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6149917"/>
      </p:ext>
    </p:extLst>
  </p:cSld>
  <p:clrMapOvr>
    <a:masterClrMapping/>
  </p:clrMapOvr>
</p:sldLayout>
</file>

<file path=ppt/slideLayouts/slideLayout36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69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7925764"/>
      </p:ext>
    </p:extLst>
  </p:cSld>
  <p:clrMapOvr>
    <a:masterClrMapping/>
  </p:clrMapOvr>
</p:sldLayout>
</file>

<file path=ppt/slideLayouts/slideLayout36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10152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6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4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5243841"/>
      </p:ext>
    </p:extLst>
  </p:cSld>
  <p:clrMapOvr>
    <a:masterClrMapping/>
  </p:clrMapOvr>
</p:sldLayout>
</file>

<file path=ppt/slideLayouts/slideLayout36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6943316"/>
      </p:ext>
    </p:extLst>
  </p:cSld>
  <p:clrMapOvr>
    <a:masterClrMapping/>
  </p:clrMapOvr>
</p:sldLayout>
</file>

<file path=ppt/slideLayouts/slideLayout36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7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7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7365377"/>
      </p:ext>
    </p:extLst>
  </p:cSld>
  <p:clrMapOvr>
    <a:masterClrMapping/>
  </p:clrMapOvr>
</p:sldLayout>
</file>

<file path=ppt/slideLayouts/slideLayout36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9795696"/>
      </p:ext>
    </p:extLst>
  </p:cSld>
  <p:clrMapOvr>
    <a:masterClrMapping/>
  </p:clrMapOvr>
</p:sldLayout>
</file>

<file path=ppt/slideLayouts/slideLayout37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7748556"/>
      </p:ext>
    </p:extLst>
  </p:cSld>
  <p:clrMapOvr>
    <a:masterClrMapping/>
  </p:clrMapOvr>
</p:sldLayout>
</file>

<file path=ppt/slideLayouts/slideLayout37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94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7374306"/>
      </p:ext>
    </p:extLst>
  </p:cSld>
  <p:clrMapOvr>
    <a:masterClrMapping/>
  </p:clrMapOvr>
</p:sldLayout>
</file>

<file path=ppt/slideLayouts/slideLayout37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6108241"/>
      </p:ext>
    </p:extLst>
  </p:cSld>
  <p:clrMapOvr>
    <a:masterClrMapping/>
  </p:clrMapOvr>
</p:sldLayout>
</file>

<file path=ppt/slideLayouts/slideLayout37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8927757"/>
      </p:ext>
    </p:extLst>
  </p:cSld>
  <p:clrMapOvr>
    <a:masterClrMapping/>
  </p:clrMapOvr>
</p:sldLayout>
</file>

<file path=ppt/slideLayouts/slideLayout37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82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82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242041"/>
      </p:ext>
    </p:extLst>
  </p:cSld>
  <p:clrMapOvr>
    <a:masterClrMapping/>
  </p:clrMapOvr>
</p:sldLayout>
</file>

<file path=ppt/slideLayouts/slideLayout37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9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10/3/2018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5911178"/>
      </p:ext>
    </p:extLst>
  </p:cSld>
  <p:clrMapOvr>
    <a:masterClrMapping/>
  </p:clrMapOvr>
</p:sldLayout>
</file>

<file path=ppt/slideLayouts/slideLayout37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10/3/2018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16667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7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10/3/2018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7879802"/>
      </p:ext>
    </p:extLst>
  </p:cSld>
  <p:clrMapOvr>
    <a:masterClrMapping/>
  </p:clrMapOvr>
</p:sldLayout>
</file>

<file path=ppt/slideLayouts/slideLayout37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10/3/2018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6795309"/>
      </p:ext>
    </p:extLst>
  </p:cSld>
  <p:clrMapOvr>
    <a:masterClrMapping/>
  </p:clrMapOvr>
</p:sldLayout>
</file>

<file path=ppt/slideLayouts/slideLayout37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2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2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10/3/2018</a:t>
            </a:fld>
            <a:endParaRPr lang="en-US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9771031"/>
      </p:ext>
    </p:extLst>
  </p:cSld>
  <p:clrMapOvr>
    <a:masterClrMapping/>
  </p:clrMapOvr>
</p:sldLayout>
</file>

<file path=ppt/slideLayouts/slideLayout38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10/3/2018</a:t>
            </a:fld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3359338"/>
      </p:ext>
    </p:extLst>
  </p:cSld>
  <p:clrMapOvr>
    <a:masterClrMapping/>
  </p:clrMapOvr>
</p:sldLayout>
</file>

<file path=ppt/slideLayouts/slideLayout38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10/3/2018</a:t>
            </a:fld>
            <a:endParaRPr lang="en-US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3021092"/>
      </p:ext>
    </p:extLst>
  </p:cSld>
  <p:clrMapOvr>
    <a:masterClrMapping/>
  </p:clrMapOvr>
</p:sldLayout>
</file>

<file path=ppt/slideLayouts/slideLayout38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4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10/3/2018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4488888"/>
      </p:ext>
    </p:extLst>
  </p:cSld>
  <p:clrMapOvr>
    <a:masterClrMapping/>
  </p:clrMapOvr>
</p:sldLayout>
</file>

<file path=ppt/slideLayouts/slideLayout38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10/3/2018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0402144"/>
      </p:ext>
    </p:extLst>
  </p:cSld>
  <p:clrMapOvr>
    <a:masterClrMapping/>
  </p:clrMapOvr>
</p:sldLayout>
</file>

<file path=ppt/slideLayouts/slideLayout38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10/3/2018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4705942"/>
      </p:ext>
    </p:extLst>
  </p:cSld>
  <p:clrMapOvr>
    <a:masterClrMapping/>
  </p:clrMapOvr>
</p:sldLayout>
</file>

<file path=ppt/slideLayouts/slideLayout38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72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72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10/3/2018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3781764"/>
      </p:ext>
    </p:extLst>
  </p:cSld>
  <p:clrMapOvr>
    <a:masterClrMapping/>
  </p:clrMapOvr>
</p:sldLayout>
</file>

<file path=ppt/slideLayouts/slideLayout38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6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0834626"/>
      </p:ext>
    </p:extLst>
  </p:cSld>
  <p:clrMapOvr>
    <a:masterClrMapping/>
  </p:clrMapOvr>
</p:sldLayout>
</file>

<file path=ppt/slideLayouts/slideLayout38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01118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8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4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2131567"/>
      </p:ext>
    </p:extLst>
  </p:cSld>
  <p:clrMapOvr>
    <a:masterClrMapping/>
  </p:clrMapOvr>
</p:sldLayout>
</file>

<file path=ppt/slideLayouts/slideLayout38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9065330"/>
      </p:ext>
    </p:extLst>
  </p:cSld>
  <p:clrMapOvr>
    <a:masterClrMapping/>
  </p:clrMapOvr>
</p:sldLayout>
</file>

<file path=ppt/slideLayouts/slideLayout39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612188"/>
      </p:ext>
    </p:extLst>
  </p:cSld>
  <p:clrMapOvr>
    <a:masterClrMapping/>
  </p:clrMapOvr>
</p:sldLayout>
</file>

<file path=ppt/slideLayouts/slideLayout39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7297996"/>
      </p:ext>
    </p:extLst>
  </p:cSld>
  <p:clrMapOvr>
    <a:masterClrMapping/>
  </p:clrMapOvr>
</p:sldLayout>
</file>

<file path=ppt/slideLayouts/slideLayout39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0058159"/>
      </p:ext>
    </p:extLst>
  </p:cSld>
  <p:clrMapOvr>
    <a:masterClrMapping/>
  </p:clrMapOvr>
</p:sldLayout>
</file>

<file path=ppt/slideLayouts/slideLayout39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9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7177295"/>
      </p:ext>
    </p:extLst>
  </p:cSld>
  <p:clrMapOvr>
    <a:masterClrMapping/>
  </p:clrMapOvr>
</p:sldLayout>
</file>

<file path=ppt/slideLayouts/slideLayout39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048164"/>
      </p:ext>
    </p:extLst>
  </p:cSld>
  <p:clrMapOvr>
    <a:masterClrMapping/>
  </p:clrMapOvr>
</p:sldLayout>
</file>

<file path=ppt/slideLayouts/slideLayout39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6179295"/>
      </p:ext>
    </p:extLst>
  </p:cSld>
  <p:clrMapOvr>
    <a:masterClrMapping/>
  </p:clrMapOvr>
</p:sldLayout>
</file>

<file path=ppt/slideLayouts/slideLayout39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7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7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383304"/>
      </p:ext>
    </p:extLst>
  </p:cSld>
  <p:clrMapOvr>
    <a:masterClrMapping/>
  </p:clrMapOvr>
</p:sldLayout>
</file>

<file path=ppt/slideLayouts/slideLayout39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69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5855358"/>
      </p:ext>
    </p:extLst>
  </p:cSld>
  <p:clrMapOvr>
    <a:masterClrMapping/>
  </p:clrMapOvr>
</p:sldLayout>
</file>

<file path=ppt/slideLayouts/slideLayout39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13223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9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4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5731825"/>
      </p:ext>
    </p:extLst>
  </p:cSld>
  <p:clrMapOvr>
    <a:masterClrMapping/>
  </p:clrMapOvr>
</p:sldLayout>
</file>

<file path=ppt/slideLayouts/slideLayout40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965726"/>
      </p:ext>
    </p:extLst>
  </p:cSld>
  <p:clrMapOvr>
    <a:masterClrMapping/>
  </p:clrMapOvr>
</p:sldLayout>
</file>

<file path=ppt/slideLayouts/slideLayout40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7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7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0733741"/>
      </p:ext>
    </p:extLst>
  </p:cSld>
  <p:clrMapOvr>
    <a:masterClrMapping/>
  </p:clrMapOvr>
</p:sldLayout>
</file>

<file path=ppt/slideLayouts/slideLayout40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2248061"/>
      </p:ext>
    </p:extLst>
  </p:cSld>
  <p:clrMapOvr>
    <a:masterClrMapping/>
  </p:clrMapOvr>
</p:sldLayout>
</file>

<file path=ppt/slideLayouts/slideLayout40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5392668"/>
      </p:ext>
    </p:extLst>
  </p:cSld>
  <p:clrMapOvr>
    <a:masterClrMapping/>
  </p:clrMapOvr>
</p:sldLayout>
</file>

<file path=ppt/slideLayouts/slideLayout40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94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961359"/>
      </p:ext>
    </p:extLst>
  </p:cSld>
  <p:clrMapOvr>
    <a:masterClrMapping/>
  </p:clrMapOvr>
</p:sldLayout>
</file>

<file path=ppt/slideLayouts/slideLayout40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8389525"/>
      </p:ext>
    </p:extLst>
  </p:cSld>
  <p:clrMapOvr>
    <a:masterClrMapping/>
  </p:clrMapOvr>
</p:sldLayout>
</file>

<file path=ppt/slideLayouts/slideLayout40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0364315"/>
      </p:ext>
    </p:extLst>
  </p:cSld>
  <p:clrMapOvr>
    <a:masterClrMapping/>
  </p:clrMapOvr>
</p:sldLayout>
</file>

<file path=ppt/slideLayouts/slideLayout40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82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82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6149917"/>
      </p:ext>
    </p:extLst>
  </p:cSld>
  <p:clrMapOvr>
    <a:masterClrMapping/>
  </p:clrMapOvr>
</p:sldLayout>
</file>

<file path=ppt/slideLayouts/slideLayout40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73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7925764"/>
      </p:ext>
    </p:extLst>
  </p:cSld>
  <p:clrMapOvr>
    <a:masterClrMapping/>
  </p:clrMapOvr>
</p:sldLayout>
</file>

<file path=ppt/slideLayouts/slideLayout40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10152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1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48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5243841"/>
      </p:ext>
    </p:extLst>
  </p:cSld>
  <p:clrMapOvr>
    <a:masterClrMapping/>
  </p:clrMapOvr>
</p:sldLayout>
</file>

<file path=ppt/slideLayouts/slideLayout41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6943316"/>
      </p:ext>
    </p:extLst>
  </p:cSld>
  <p:clrMapOvr>
    <a:masterClrMapping/>
  </p:clrMapOvr>
</p:sldLayout>
</file>

<file path=ppt/slideLayouts/slideLayout41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9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9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7365377"/>
      </p:ext>
    </p:extLst>
  </p:cSld>
  <p:clrMapOvr>
    <a:masterClrMapping/>
  </p:clrMapOvr>
</p:sldLayout>
</file>

<file path=ppt/slideLayouts/slideLayout4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9795696"/>
      </p:ext>
    </p:extLst>
  </p:cSld>
  <p:clrMapOvr>
    <a:masterClrMapping/>
  </p:clrMapOvr>
</p:sldLayout>
</file>

<file path=ppt/slideLayouts/slideLayout4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7748556"/>
      </p:ext>
    </p:extLst>
  </p:cSld>
  <p:clrMapOvr>
    <a:masterClrMapping/>
  </p:clrMapOvr>
</p:sldLayout>
</file>

<file path=ppt/slideLayouts/slideLayout41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98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7374306"/>
      </p:ext>
    </p:extLst>
  </p:cSld>
  <p:clrMapOvr>
    <a:masterClrMapping/>
  </p:clrMapOvr>
</p:sldLayout>
</file>

<file path=ppt/slideLayouts/slideLayout41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6108241"/>
      </p:ext>
    </p:extLst>
  </p:cSld>
  <p:clrMapOvr>
    <a:masterClrMapping/>
  </p:clrMapOvr>
</p:sldLayout>
</file>

<file path=ppt/slideLayouts/slideLayout4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8927757"/>
      </p:ext>
    </p:extLst>
  </p:cSld>
  <p:clrMapOvr>
    <a:masterClrMapping/>
  </p:clrMapOvr>
</p:sldLayout>
</file>

<file path=ppt/slideLayouts/slideLayout41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86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86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242041"/>
      </p:ext>
    </p:extLst>
  </p:cSld>
  <p:clrMapOvr>
    <a:masterClrMapping/>
  </p:clrMapOvr>
</p:sldLayout>
</file>

<file path=ppt/slideLayouts/slideLayout4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73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10/3/2018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1788410"/>
      </p:ext>
    </p:extLst>
  </p:cSld>
  <p:clrMapOvr>
    <a:masterClrMapping/>
  </p:clrMapOvr>
</p:sldLayout>
</file>

<file path=ppt/slideLayouts/slideLayout42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10/3/2018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078068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48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10/3/2018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9107488"/>
      </p:ext>
    </p:extLst>
  </p:cSld>
  <p:clrMapOvr>
    <a:masterClrMapping/>
  </p:clrMapOvr>
</p:sldLayout>
</file>

<file path=ppt/slideLayouts/slideLayout42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10/3/2018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1585668"/>
      </p:ext>
    </p:extLst>
  </p:cSld>
  <p:clrMapOvr>
    <a:masterClrMapping/>
  </p:clrMapOvr>
</p:sldLayout>
</file>

<file path=ppt/slideLayouts/slideLayout42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9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9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10/3/2018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6252344"/>
      </p:ext>
    </p:extLst>
  </p:cSld>
  <p:clrMapOvr>
    <a:masterClrMapping/>
  </p:clrMapOvr>
</p:sldLayout>
</file>

<file path=ppt/slideLayouts/slideLayout4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10/3/2018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4379832"/>
      </p:ext>
    </p:extLst>
  </p:cSld>
  <p:clrMapOvr>
    <a:masterClrMapping/>
  </p:clrMapOvr>
</p:sldLayout>
</file>

<file path=ppt/slideLayouts/slideLayout4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10/3/2018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9517152"/>
      </p:ext>
    </p:extLst>
  </p:cSld>
  <p:clrMapOvr>
    <a:masterClrMapping/>
  </p:clrMapOvr>
</p:sldLayout>
</file>

<file path=ppt/slideLayouts/slideLayout42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98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10/3/2018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9738384"/>
      </p:ext>
    </p:extLst>
  </p:cSld>
  <p:clrMapOvr>
    <a:masterClrMapping/>
  </p:clrMapOvr>
</p:sldLayout>
</file>

<file path=ppt/slideLayouts/slideLayout42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10/3/2018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4896038"/>
      </p:ext>
    </p:extLst>
  </p:cSld>
  <p:clrMapOvr>
    <a:masterClrMapping/>
  </p:clrMapOvr>
</p:sldLayout>
</file>

<file path=ppt/slideLayouts/slideLayout4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10/3/2018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3152986"/>
      </p:ext>
    </p:extLst>
  </p:cSld>
  <p:clrMapOvr>
    <a:masterClrMapping/>
  </p:clrMapOvr>
</p:sldLayout>
</file>

<file path=ppt/slideLayouts/slideLayout42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86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86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10/3/2018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6418447"/>
      </p:ext>
    </p:extLst>
  </p:cSld>
  <p:clrMapOvr>
    <a:masterClrMapping/>
  </p:clrMapOvr>
</p:sldLayout>
</file>

<file path=ppt/slideLayouts/slideLayout4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1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74BBF8-6873-4F38-BBDC-57609B5068B3}" type="slidenum">
              <a:rPr lang="en-GB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5911178"/>
      </p:ext>
    </p:extLst>
  </p:cSld>
  <p:clrMapOvr>
    <a:masterClrMapping/>
  </p:clrMapOvr>
</p:sldLayout>
</file>

<file path=ppt/slideLayouts/slideLayout43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AE3EB9B-94F0-4D5E-B439-2C379C5774C5}" type="slidenum">
              <a:rPr lang="en-GB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16667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3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16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9B869EA-6B2F-443D-BACB-95F3A274397A}" type="slidenum">
              <a:rPr lang="en-GB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7879802"/>
      </p:ext>
    </p:extLst>
  </p:cSld>
  <p:clrMapOvr>
    <a:masterClrMapping/>
  </p:clrMapOvr>
</p:sldLayout>
</file>

<file path=ppt/slideLayouts/slideLayout43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AC42ECE-266C-42CB-8AE9-FD48BC487D6C}" type="slidenum">
              <a:rPr lang="en-GB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6795309"/>
      </p:ext>
    </p:extLst>
  </p:cSld>
  <p:clrMapOvr>
    <a:masterClrMapping/>
  </p:clrMapOvr>
</p:sldLayout>
</file>

<file path=ppt/slideLayouts/slideLayout43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3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3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3B46C9-6B11-4988-AA53-9161656CEA98}" type="slidenum">
              <a:rPr lang="en-GB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9771031"/>
      </p:ext>
    </p:extLst>
  </p:cSld>
  <p:clrMapOvr>
    <a:masterClrMapping/>
  </p:clrMapOvr>
</p:sldLayout>
</file>

<file path=ppt/slideLayouts/slideLayout43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90EBF2-670C-4ECF-A3B4-2487A71DB6C6}" type="slidenum">
              <a:rPr lang="en-GB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3359338"/>
      </p:ext>
    </p:extLst>
  </p:cSld>
  <p:clrMapOvr>
    <a:masterClrMapping/>
  </p:clrMapOvr>
</p:sldLayout>
</file>

<file path=ppt/slideLayouts/slideLayout43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A0117D7-AFC6-470E-B97C-3FFA78DFB7C4}" type="slidenum">
              <a:rPr lang="en-GB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3021092"/>
      </p:ext>
    </p:extLst>
  </p:cSld>
  <p:clrMapOvr>
    <a:masterClrMapping/>
  </p:clrMapOvr>
</p:sldLayout>
</file>

<file path=ppt/slideLayouts/slideLayout43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6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400B56B-3558-4102-9A27-AB82891EC708}" type="slidenum">
              <a:rPr lang="en-GB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4488888"/>
      </p:ext>
    </p:extLst>
  </p:cSld>
  <p:clrMapOvr>
    <a:masterClrMapping/>
  </p:clrMapOvr>
</p:sldLayout>
</file>

<file path=ppt/slideLayouts/slideLayout43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3EEB8D1-8484-48E1-9552-E62A07F00D87}" type="slidenum">
              <a:rPr lang="en-GB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0402144"/>
      </p:ext>
    </p:extLst>
  </p:cSld>
  <p:clrMapOvr>
    <a:masterClrMapping/>
  </p:clrMapOvr>
</p:sldLayout>
</file>

<file path=ppt/slideLayouts/slideLayout43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30C37D0-26EC-494E-8560-359BD37472F6}" type="slidenum">
              <a:rPr lang="en-GB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4705942"/>
      </p:ext>
    </p:extLst>
  </p:cSld>
  <p:clrMapOvr>
    <a:masterClrMapping/>
  </p:clrMapOvr>
</p:sldLayout>
</file>

<file path=ppt/slideLayouts/slideLayout44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54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54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6874FCC-B264-4CF7-89FD-E7A4AAAD6AEE}" type="slidenum">
              <a:rPr lang="en-GB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3781764"/>
      </p:ext>
    </p:extLst>
  </p:cSld>
  <p:clrMapOvr>
    <a:masterClrMapping/>
  </p:clrMapOvr>
</p:sldLayout>
</file>

<file path=ppt/slideLayouts/slideLayout44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9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0834626"/>
      </p:ext>
    </p:extLst>
  </p:cSld>
  <p:clrMapOvr>
    <a:masterClrMapping/>
  </p:clrMapOvr>
</p:sldLayout>
</file>

<file path=ppt/slideLayouts/slideLayout44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01118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4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2131567"/>
      </p:ext>
    </p:extLst>
  </p:cSld>
  <p:clrMapOvr>
    <a:masterClrMapping/>
  </p:clrMapOvr>
</p:sldLayout>
</file>

<file path=ppt/slideLayouts/slideLayout44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9065330"/>
      </p:ext>
    </p:extLst>
  </p:cSld>
  <p:clrMapOvr>
    <a:masterClrMapping/>
  </p:clrMapOvr>
</p:sldLayout>
</file>

<file path=ppt/slideLayouts/slideLayout44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7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7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612188"/>
      </p:ext>
    </p:extLst>
  </p:cSld>
  <p:clrMapOvr>
    <a:masterClrMapping/>
  </p:clrMapOvr>
</p:sldLayout>
</file>

<file path=ppt/slideLayouts/slideLayout44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7297996"/>
      </p:ext>
    </p:extLst>
  </p:cSld>
  <p:clrMapOvr>
    <a:masterClrMapping/>
  </p:clrMapOvr>
</p:sldLayout>
</file>

<file path=ppt/slideLayouts/slideLayout44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0058159"/>
      </p:ext>
    </p:extLst>
  </p:cSld>
  <p:clrMapOvr>
    <a:masterClrMapping/>
  </p:clrMapOvr>
</p:sldLayout>
</file>

<file path=ppt/slideLayouts/slideLayout44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4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7177295"/>
      </p:ext>
    </p:extLst>
  </p:cSld>
  <p:clrMapOvr>
    <a:masterClrMapping/>
  </p:clrMapOvr>
</p:sldLayout>
</file>

<file path=ppt/slideLayouts/slideLayout44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048164"/>
      </p:ext>
    </p:extLst>
  </p:cSld>
  <p:clrMapOvr>
    <a:masterClrMapping/>
  </p:clrMapOvr>
</p:sldLayout>
</file>

<file path=ppt/slideLayouts/slideLayout45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6179295"/>
      </p:ext>
    </p:extLst>
  </p:cSld>
  <p:clrMapOvr>
    <a:masterClrMapping/>
  </p:clrMapOvr>
</p:sldLayout>
</file>

<file path=ppt/slideLayouts/slideLayout45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2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2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383304"/>
      </p:ext>
    </p:extLst>
  </p:cSld>
  <p:clrMapOvr>
    <a:masterClrMapping/>
  </p:clrMapOvr>
</p:sldLayout>
</file>

<file path=ppt/slideLayouts/slideLayout45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3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5855358"/>
      </p:ext>
    </p:extLst>
  </p:cSld>
  <p:clrMapOvr>
    <a:masterClrMapping/>
  </p:clrMapOvr>
</p:sldLayout>
</file>

<file path=ppt/slideLayouts/slideLayout45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13223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5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8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5731825"/>
      </p:ext>
    </p:extLst>
  </p:cSld>
  <p:clrMapOvr>
    <a:masterClrMapping/>
  </p:clrMapOvr>
</p:sldLayout>
</file>

<file path=ppt/slideLayouts/slideLayout45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965726"/>
      </p:ext>
    </p:extLst>
  </p:cSld>
  <p:clrMapOvr>
    <a:masterClrMapping/>
  </p:clrMapOvr>
</p:sldLayout>
</file>

<file path=ppt/slideLayouts/slideLayout45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9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9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0733741"/>
      </p:ext>
    </p:extLst>
  </p:cSld>
  <p:clrMapOvr>
    <a:masterClrMapping/>
  </p:clrMapOvr>
</p:sldLayout>
</file>

<file path=ppt/slideLayouts/slideLayout45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2248061"/>
      </p:ext>
    </p:extLst>
  </p:cSld>
  <p:clrMapOvr>
    <a:masterClrMapping/>
  </p:clrMapOvr>
</p:sldLayout>
</file>

<file path=ppt/slideLayouts/slideLayout45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5392668"/>
      </p:ext>
    </p:extLst>
  </p:cSld>
  <p:clrMapOvr>
    <a:masterClrMapping/>
  </p:clrMapOvr>
</p:sldLayout>
</file>

<file path=ppt/slideLayouts/slideLayout45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8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961359"/>
      </p:ext>
    </p:extLst>
  </p:cSld>
  <p:clrMapOvr>
    <a:masterClrMapping/>
  </p:clrMapOvr>
</p:sldLayout>
</file>

<file path=ppt/slideLayouts/slideLayout46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8389525"/>
      </p:ext>
    </p:extLst>
  </p:cSld>
  <p:clrMapOvr>
    <a:masterClrMapping/>
  </p:clrMapOvr>
</p:sldLayout>
</file>

<file path=ppt/slideLayouts/slideLayout46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0364315"/>
      </p:ext>
    </p:extLst>
  </p:cSld>
  <p:clrMapOvr>
    <a:masterClrMapping/>
  </p:clrMapOvr>
</p:sldLayout>
</file>

<file path=ppt/slideLayouts/slideLayout46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6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6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6149917"/>
      </p:ext>
    </p:extLst>
  </p:cSld>
  <p:clrMapOvr>
    <a:masterClrMapping/>
  </p:clrMapOvr>
</p:sldLayout>
</file>

<file path=ppt/slideLayouts/slideLayout46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7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7925764"/>
      </p:ext>
    </p:extLst>
  </p:cSld>
  <p:clrMapOvr>
    <a:masterClrMapping/>
  </p:clrMapOvr>
</p:sldLayout>
</file>

<file path=ppt/slideLayouts/slideLayout46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10152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6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5243841"/>
      </p:ext>
    </p:extLst>
  </p:cSld>
  <p:clrMapOvr>
    <a:masterClrMapping/>
  </p:clrMapOvr>
</p:sldLayout>
</file>

<file path=ppt/slideLayouts/slideLayout46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6943316"/>
      </p:ext>
    </p:extLst>
  </p:cSld>
  <p:clrMapOvr>
    <a:masterClrMapping/>
  </p:clrMapOvr>
</p:sldLayout>
</file>

<file path=ppt/slideLayouts/slideLayout46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1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1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7365377"/>
      </p:ext>
    </p:extLst>
  </p:cSld>
  <p:clrMapOvr>
    <a:masterClrMapping/>
  </p:clrMapOvr>
</p:sldLayout>
</file>

<file path=ppt/slideLayouts/slideLayout46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9795696"/>
      </p:ext>
    </p:extLst>
  </p:cSld>
  <p:clrMapOvr>
    <a:masterClrMapping/>
  </p:clrMapOvr>
</p:sldLayout>
</file>

<file path=ppt/slideLayouts/slideLayout46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7748556"/>
      </p:ext>
    </p:extLst>
  </p:cSld>
  <p:clrMapOvr>
    <a:masterClrMapping/>
  </p:clrMapOvr>
</p:sldLayout>
</file>

<file path=ppt/slideLayouts/slideLayout47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7374306"/>
      </p:ext>
    </p:extLst>
  </p:cSld>
  <p:clrMapOvr>
    <a:masterClrMapping/>
  </p:clrMapOvr>
</p:sldLayout>
</file>

<file path=ppt/slideLayouts/slideLayout47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6108241"/>
      </p:ext>
    </p:extLst>
  </p:cSld>
  <p:clrMapOvr>
    <a:masterClrMapping/>
  </p:clrMapOvr>
</p:sldLayout>
</file>

<file path=ppt/slideLayouts/slideLayout47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8927757"/>
      </p:ext>
    </p:extLst>
  </p:cSld>
  <p:clrMapOvr>
    <a:masterClrMapping/>
  </p:clrMapOvr>
</p:sldLayout>
</file>

<file path=ppt/slideLayouts/slideLayout47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70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70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242041"/>
      </p:ext>
    </p:extLst>
  </p:cSld>
  <p:clrMapOvr>
    <a:masterClrMapping/>
  </p:clrMapOvr>
</p:sldLayout>
</file>

<file path=ppt/slideLayouts/slideLayout47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9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10/3/2018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5911178"/>
      </p:ext>
    </p:extLst>
  </p:cSld>
  <p:clrMapOvr>
    <a:masterClrMapping/>
  </p:clrMapOvr>
</p:sldLayout>
</file>

<file path=ppt/slideLayouts/slideLayout47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10/3/2018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16667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7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10/3/2018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7879802"/>
      </p:ext>
    </p:extLst>
  </p:cSld>
  <p:clrMapOvr>
    <a:masterClrMapping/>
  </p:clrMapOvr>
</p:sldLayout>
</file>

<file path=ppt/slideLayouts/slideLayout47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10/3/2018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6795309"/>
      </p:ext>
    </p:extLst>
  </p:cSld>
  <p:clrMapOvr>
    <a:masterClrMapping/>
  </p:clrMapOvr>
</p:sldLayout>
</file>

<file path=ppt/slideLayouts/slideLayout47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7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7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10/3/2018</a:t>
            </a:fld>
            <a:endParaRPr lang="en-US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9771031"/>
      </p:ext>
    </p:extLst>
  </p:cSld>
  <p:clrMapOvr>
    <a:masterClrMapping/>
  </p:clrMapOvr>
</p:sldLayout>
</file>

<file path=ppt/slideLayouts/slideLayout47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10/3/2018</a:t>
            </a:fld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3359338"/>
      </p:ext>
    </p:extLst>
  </p:cSld>
  <p:clrMapOvr>
    <a:masterClrMapping/>
  </p:clrMapOvr>
</p:sldLayout>
</file>

<file path=ppt/slideLayouts/slideLayout48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10/3/2018</a:t>
            </a:fld>
            <a:endParaRPr lang="en-US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3021092"/>
      </p:ext>
    </p:extLst>
  </p:cSld>
  <p:clrMapOvr>
    <a:masterClrMapping/>
  </p:clrMapOvr>
</p:sldLayout>
</file>

<file path=ppt/slideLayouts/slideLayout48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4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10/3/2018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4488888"/>
      </p:ext>
    </p:extLst>
  </p:cSld>
  <p:clrMapOvr>
    <a:masterClrMapping/>
  </p:clrMapOvr>
</p:sldLayout>
</file>

<file path=ppt/slideLayouts/slideLayout48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10/3/2018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0402144"/>
      </p:ext>
    </p:extLst>
  </p:cSld>
  <p:clrMapOvr>
    <a:masterClrMapping/>
  </p:clrMapOvr>
</p:sldLayout>
</file>

<file path=ppt/slideLayouts/slideLayout48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10/3/2018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4705942"/>
      </p:ext>
    </p:extLst>
  </p:cSld>
  <p:clrMapOvr>
    <a:masterClrMapping/>
  </p:clrMapOvr>
</p:sldLayout>
</file>

<file path=ppt/slideLayouts/slideLayout48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2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2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10/3/2018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3781764"/>
      </p:ext>
    </p:extLst>
  </p:cSld>
  <p:clrMapOvr>
    <a:masterClrMapping/>
  </p:clrMapOvr>
</p:sldLayout>
</file>

<file path=ppt/slideLayouts/slideLayout48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0834626"/>
      </p:ext>
    </p:extLst>
  </p:cSld>
  <p:clrMapOvr>
    <a:masterClrMapping/>
  </p:clrMapOvr>
</p:sldLayout>
</file>

<file path=ppt/slideLayouts/slideLayout48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01118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8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2131567"/>
      </p:ext>
    </p:extLst>
  </p:cSld>
  <p:clrMapOvr>
    <a:masterClrMapping/>
  </p:clrMapOvr>
</p:sldLayout>
</file>

<file path=ppt/slideLayouts/slideLayout48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9065330"/>
      </p:ext>
    </p:extLst>
  </p:cSld>
  <p:clrMapOvr>
    <a:masterClrMapping/>
  </p:clrMapOvr>
</p:sldLayout>
</file>

<file path=ppt/slideLayouts/slideLayout48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0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0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612188"/>
      </p:ext>
    </p:extLst>
  </p:cSld>
  <p:clrMapOvr>
    <a:masterClrMapping/>
  </p:clrMapOvr>
</p:sldLayout>
</file>

<file path=ppt/slideLayouts/slideLayout49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7297996"/>
      </p:ext>
    </p:extLst>
  </p:cSld>
  <p:clrMapOvr>
    <a:masterClrMapping/>
  </p:clrMapOvr>
</p:sldLayout>
</file>

<file path=ppt/slideLayouts/slideLayout49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0058159"/>
      </p:ext>
    </p:extLst>
  </p:cSld>
  <p:clrMapOvr>
    <a:masterClrMapping/>
  </p:clrMapOvr>
</p:sldLayout>
</file>

<file path=ppt/slideLayouts/slideLayout49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7177295"/>
      </p:ext>
    </p:extLst>
  </p:cSld>
  <p:clrMapOvr>
    <a:masterClrMapping/>
  </p:clrMapOvr>
</p:sldLayout>
</file>

<file path=ppt/slideLayouts/slideLayout49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048164"/>
      </p:ext>
    </p:extLst>
  </p:cSld>
  <p:clrMapOvr>
    <a:masterClrMapping/>
  </p:clrMapOvr>
</p:sldLayout>
</file>

<file path=ppt/slideLayouts/slideLayout49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6179295"/>
      </p:ext>
    </p:extLst>
  </p:cSld>
  <p:clrMapOvr>
    <a:masterClrMapping/>
  </p:clrMapOvr>
</p:sldLayout>
</file>

<file path=ppt/slideLayouts/slideLayout49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383304"/>
      </p:ext>
    </p:extLst>
  </p:cSld>
  <p:clrMapOvr>
    <a:masterClrMapping/>
  </p:clrMapOvr>
</p:sldLayout>
</file>

<file path=ppt/slideLayouts/slideLayout49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9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5855358"/>
      </p:ext>
    </p:extLst>
  </p:cSld>
  <p:clrMapOvr>
    <a:masterClrMapping/>
  </p:clrMapOvr>
</p:sldLayout>
</file>

<file path=ppt/slideLayouts/slideLayout49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13223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9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5731825"/>
      </p:ext>
    </p:extLst>
  </p:cSld>
  <p:clrMapOvr>
    <a:masterClrMapping/>
  </p:clrMapOvr>
</p:sldLayout>
</file>

<file path=ppt/slideLayouts/slideLayout49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965726"/>
      </p:ext>
    </p:extLst>
  </p:cSld>
  <p:clrMapOvr>
    <a:masterClrMapping/>
  </p:clrMapOvr>
</p:sldLayout>
</file>

<file path=ppt/slideLayouts/slideLayout50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2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2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0733741"/>
      </p:ext>
    </p:extLst>
  </p:cSld>
  <p:clrMapOvr>
    <a:masterClrMapping/>
  </p:clrMapOvr>
</p:sldLayout>
</file>

<file path=ppt/slideLayouts/slideLayout50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2248061"/>
      </p:ext>
    </p:extLst>
  </p:cSld>
  <p:clrMapOvr>
    <a:masterClrMapping/>
  </p:clrMapOvr>
</p:sldLayout>
</file>

<file path=ppt/slideLayouts/slideLayout50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5392668"/>
      </p:ext>
    </p:extLst>
  </p:cSld>
  <p:clrMapOvr>
    <a:masterClrMapping/>
  </p:clrMapOvr>
</p:sldLayout>
</file>

<file path=ppt/slideLayouts/slideLayout50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4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961359"/>
      </p:ext>
    </p:extLst>
  </p:cSld>
  <p:clrMapOvr>
    <a:masterClrMapping/>
  </p:clrMapOvr>
</p:sldLayout>
</file>

<file path=ppt/slideLayouts/slideLayout50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8389525"/>
      </p:ext>
    </p:extLst>
  </p:cSld>
  <p:clrMapOvr>
    <a:masterClrMapping/>
  </p:clrMapOvr>
</p:sldLayout>
</file>

<file path=ppt/slideLayouts/slideLayout50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0364315"/>
      </p:ext>
    </p:extLst>
  </p:cSld>
  <p:clrMapOvr>
    <a:masterClrMapping/>
  </p:clrMapOvr>
</p:sldLayout>
</file>

<file path=ppt/slideLayouts/slideLayout50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72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72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6149917"/>
      </p:ext>
    </p:extLst>
  </p:cSld>
  <p:clrMapOvr>
    <a:masterClrMapping/>
  </p:clrMapOvr>
</p:sldLayout>
</file>

<file path=ppt/slideLayouts/slideLayout50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63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7925764"/>
      </p:ext>
    </p:extLst>
  </p:cSld>
  <p:clrMapOvr>
    <a:masterClrMapping/>
  </p:clrMapOvr>
</p:sldLayout>
</file>

<file path=ppt/slideLayouts/slideLayout50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10152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0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8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5243841"/>
      </p:ext>
    </p:extLst>
  </p:cSld>
  <p:clrMapOvr>
    <a:masterClrMapping/>
  </p:clrMapOvr>
</p:sldLayout>
</file>

<file path=ppt/slideLayouts/slideLayout51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6943316"/>
      </p:ext>
    </p:extLst>
  </p:cSld>
  <p:clrMapOvr>
    <a:masterClrMapping/>
  </p:clrMapOvr>
</p:sldLayout>
</file>

<file path=ppt/slideLayouts/slideLayout51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4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4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7365377"/>
      </p:ext>
    </p:extLst>
  </p:cSld>
  <p:clrMapOvr>
    <a:masterClrMapping/>
  </p:clrMapOvr>
</p:sldLayout>
</file>

<file path=ppt/slideLayouts/slideLayout5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9795696"/>
      </p:ext>
    </p:extLst>
  </p:cSld>
  <p:clrMapOvr>
    <a:masterClrMapping/>
  </p:clrMapOvr>
</p:sldLayout>
</file>

<file path=ppt/slideLayouts/slideLayout5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7748556"/>
      </p:ext>
    </p:extLst>
  </p:cSld>
  <p:clrMapOvr>
    <a:masterClrMapping/>
  </p:clrMapOvr>
</p:sldLayout>
</file>

<file path=ppt/slideLayouts/slideLayout51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8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7374306"/>
      </p:ext>
    </p:extLst>
  </p:cSld>
  <p:clrMapOvr>
    <a:masterClrMapping/>
  </p:clrMapOvr>
</p:sldLayout>
</file>

<file path=ppt/slideLayouts/slideLayout51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6108241"/>
      </p:ext>
    </p:extLst>
  </p:cSld>
  <p:clrMapOvr>
    <a:masterClrMapping/>
  </p:clrMapOvr>
</p:sldLayout>
</file>

<file path=ppt/slideLayouts/slideLayout5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8927757"/>
      </p:ext>
    </p:extLst>
  </p:cSld>
  <p:clrMapOvr>
    <a:masterClrMapping/>
  </p:clrMapOvr>
</p:sldLayout>
</file>

<file path=ppt/slideLayouts/slideLayout5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76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76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242041"/>
      </p:ext>
    </p:extLst>
  </p:cSld>
  <p:clrMapOvr>
    <a:masterClrMapping/>
  </p:clrMapOvr>
</p:sldLayout>
</file>

<file path=ppt/slideLayouts/slideLayout5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3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10/3/2018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5911178"/>
      </p:ext>
    </p:extLst>
  </p:cSld>
  <p:clrMapOvr>
    <a:masterClrMapping/>
  </p:clrMapOvr>
</p:sldLayout>
</file>

<file path=ppt/slideLayouts/slideLayout5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10/3/2018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16667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8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10/3/2018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7879802"/>
      </p:ext>
    </p:extLst>
  </p:cSld>
  <p:clrMapOvr>
    <a:masterClrMapping/>
  </p:clrMapOvr>
</p:sldLayout>
</file>

<file path=ppt/slideLayouts/slideLayout5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10/3/2018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6795309"/>
      </p:ext>
    </p:extLst>
  </p:cSld>
  <p:clrMapOvr>
    <a:masterClrMapping/>
  </p:clrMapOvr>
</p:sldLayout>
</file>

<file path=ppt/slideLayouts/slideLayout52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9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9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10/3/2018</a:t>
            </a:fld>
            <a:endParaRPr lang="en-US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9771031"/>
      </p:ext>
    </p:extLst>
  </p:cSld>
  <p:clrMapOvr>
    <a:masterClrMapping/>
  </p:clrMapOvr>
</p:sldLayout>
</file>

<file path=ppt/slideLayouts/slideLayout5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10/3/2018</a:t>
            </a:fld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3359338"/>
      </p:ext>
    </p:extLst>
  </p:cSld>
  <p:clrMapOvr>
    <a:masterClrMapping/>
  </p:clrMapOvr>
</p:sldLayout>
</file>

<file path=ppt/slideLayouts/slideLayout5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10/3/2018</a:t>
            </a:fld>
            <a:endParaRPr lang="en-US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3021092"/>
      </p:ext>
    </p:extLst>
  </p:cSld>
  <p:clrMapOvr>
    <a:masterClrMapping/>
  </p:clrMapOvr>
</p:sldLayout>
</file>

<file path=ppt/slideLayouts/slideLayout52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8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10/3/2018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4488888"/>
      </p:ext>
    </p:extLst>
  </p:cSld>
  <p:clrMapOvr>
    <a:masterClrMapping/>
  </p:clrMapOvr>
</p:sldLayout>
</file>

<file path=ppt/slideLayouts/slideLayout52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10/3/2018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0402144"/>
      </p:ext>
    </p:extLst>
  </p:cSld>
  <p:clrMapOvr>
    <a:masterClrMapping/>
  </p:clrMapOvr>
</p:sldLayout>
</file>

<file path=ppt/slideLayouts/slideLayout5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10/3/2018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4705942"/>
      </p:ext>
    </p:extLst>
  </p:cSld>
  <p:clrMapOvr>
    <a:masterClrMapping/>
  </p:clrMapOvr>
</p:sldLayout>
</file>

<file path=ppt/slideLayouts/slideLayout5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6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6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10/3/2018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3781764"/>
      </p:ext>
    </p:extLst>
  </p:cSld>
  <p:clrMapOvr>
    <a:masterClrMapping/>
  </p:clrMapOvr>
</p:sldLayout>
</file>

<file path=ppt/slideLayouts/slideLayout5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9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0834626"/>
      </p:ext>
    </p:extLst>
  </p:cSld>
  <p:clrMapOvr>
    <a:masterClrMapping/>
  </p:clrMapOvr>
</p:sldLayout>
</file>

<file path=ppt/slideLayouts/slideLayout53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01118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2131567"/>
      </p:ext>
    </p:extLst>
  </p:cSld>
  <p:clrMapOvr>
    <a:masterClrMapping/>
  </p:clrMapOvr>
</p:sldLayout>
</file>

<file path=ppt/slideLayouts/slideLayout53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9065330"/>
      </p:ext>
    </p:extLst>
  </p:cSld>
  <p:clrMapOvr>
    <a:masterClrMapping/>
  </p:clrMapOvr>
</p:sldLayout>
</file>

<file path=ppt/slideLayouts/slideLayout53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2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2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612188"/>
      </p:ext>
    </p:extLst>
  </p:cSld>
  <p:clrMapOvr>
    <a:masterClrMapping/>
  </p:clrMapOvr>
</p:sldLayout>
</file>

<file path=ppt/slideLayouts/slideLayout5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7297996"/>
      </p:ext>
    </p:extLst>
  </p:cSld>
  <p:clrMapOvr>
    <a:masterClrMapping/>
  </p:clrMapOvr>
</p:sldLayout>
</file>

<file path=ppt/slideLayouts/slideLayout53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0058159"/>
      </p:ext>
    </p:extLst>
  </p:cSld>
  <p:clrMapOvr>
    <a:masterClrMapping/>
  </p:clrMapOvr>
</p:sldLayout>
</file>

<file path=ppt/slideLayouts/slideLayout53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4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7177295"/>
      </p:ext>
    </p:extLst>
  </p:cSld>
  <p:clrMapOvr>
    <a:masterClrMapping/>
  </p:clrMapOvr>
</p:sldLayout>
</file>

<file path=ppt/slideLayouts/slideLayout53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048164"/>
      </p:ext>
    </p:extLst>
  </p:cSld>
  <p:clrMapOvr>
    <a:masterClrMapping/>
  </p:clrMapOvr>
</p:sldLayout>
</file>

<file path=ppt/slideLayouts/slideLayout53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6179295"/>
      </p:ext>
    </p:extLst>
  </p:cSld>
  <p:clrMapOvr>
    <a:masterClrMapping/>
  </p:clrMapOvr>
</p:sldLayout>
</file>

<file path=ppt/slideLayouts/slideLayout53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72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72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383304"/>
      </p:ext>
    </p:extLst>
  </p:cSld>
  <p:clrMapOvr>
    <a:masterClrMapping/>
  </p:clrMapOvr>
</p:sldLayout>
</file>

<file path=ppt/slideLayouts/slideLayout5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63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5855358"/>
      </p:ext>
    </p:extLst>
  </p:cSld>
  <p:clrMapOvr>
    <a:masterClrMapping/>
  </p:clrMapOvr>
</p:sldLayout>
</file>

<file path=ppt/slideLayouts/slideLayout54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13223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4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8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5731825"/>
      </p:ext>
    </p:extLst>
  </p:cSld>
  <p:clrMapOvr>
    <a:masterClrMapping/>
  </p:clrMapOvr>
</p:sldLayout>
</file>

<file path=ppt/slideLayouts/slideLayout54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965726"/>
      </p:ext>
    </p:extLst>
  </p:cSld>
  <p:clrMapOvr>
    <a:masterClrMapping/>
  </p:clrMapOvr>
</p:sldLayout>
</file>

<file path=ppt/slideLayouts/slideLayout54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4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4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0733741"/>
      </p:ext>
    </p:extLst>
  </p:cSld>
  <p:clrMapOvr>
    <a:masterClrMapping/>
  </p:clrMapOvr>
</p:sldLayout>
</file>

<file path=ppt/slideLayouts/slideLayout5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2248061"/>
      </p:ext>
    </p:extLst>
  </p:cSld>
  <p:clrMapOvr>
    <a:masterClrMapping/>
  </p:clrMapOvr>
</p:sldLayout>
</file>

<file path=ppt/slideLayouts/slideLayout54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5392668"/>
      </p:ext>
    </p:extLst>
  </p:cSld>
  <p:clrMapOvr>
    <a:masterClrMapping/>
  </p:clrMapOvr>
</p:sldLayout>
</file>

<file path=ppt/slideLayouts/slideLayout54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8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961359"/>
      </p:ext>
    </p:extLst>
  </p:cSld>
  <p:clrMapOvr>
    <a:masterClrMapping/>
  </p:clrMapOvr>
</p:sldLayout>
</file>

<file path=ppt/slideLayouts/slideLayout54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8389525"/>
      </p:ext>
    </p:extLst>
  </p:cSld>
  <p:clrMapOvr>
    <a:masterClrMapping/>
  </p:clrMapOvr>
</p:sldLayout>
</file>

<file path=ppt/slideLayouts/slideLayout54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0364315"/>
      </p:ext>
    </p:extLst>
  </p:cSld>
  <p:clrMapOvr>
    <a:masterClrMapping/>
  </p:clrMapOvr>
</p:sldLayout>
</file>

<file path=ppt/slideLayouts/slideLayout55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76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76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6149917"/>
      </p:ext>
    </p:extLst>
  </p:cSld>
  <p:clrMapOvr>
    <a:masterClrMapping/>
  </p:clrMapOvr>
</p:sldLayout>
</file>

<file path=ppt/slideLayouts/slideLayout55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67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7925764"/>
      </p:ext>
    </p:extLst>
  </p:cSld>
  <p:clrMapOvr>
    <a:masterClrMapping/>
  </p:clrMapOvr>
</p:sldLayout>
</file>

<file path=ppt/slideLayouts/slideLayout55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10152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5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4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5243841"/>
      </p:ext>
    </p:extLst>
  </p:cSld>
  <p:clrMapOvr>
    <a:masterClrMapping/>
  </p:clrMapOvr>
</p:sldLayout>
</file>

<file path=ppt/slideLayouts/slideLayout55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6943316"/>
      </p:ext>
    </p:extLst>
  </p:cSld>
  <p:clrMapOvr>
    <a:masterClrMapping/>
  </p:clrMapOvr>
</p:sldLayout>
</file>

<file path=ppt/slideLayouts/slideLayout55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7365377"/>
      </p:ext>
    </p:extLst>
  </p:cSld>
  <p:clrMapOvr>
    <a:masterClrMapping/>
  </p:clrMapOvr>
</p:sldLayout>
</file>

<file path=ppt/slideLayouts/slideLayout5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9795696"/>
      </p:ext>
    </p:extLst>
  </p:cSld>
  <p:clrMapOvr>
    <a:masterClrMapping/>
  </p:clrMapOvr>
</p:sldLayout>
</file>

<file path=ppt/slideLayouts/slideLayout55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7748556"/>
      </p:ext>
    </p:extLst>
  </p:cSld>
  <p:clrMapOvr>
    <a:masterClrMapping/>
  </p:clrMapOvr>
</p:sldLayout>
</file>

<file path=ppt/slideLayouts/slideLayout55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9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7374306"/>
      </p:ext>
    </p:extLst>
  </p:cSld>
  <p:clrMapOvr>
    <a:masterClrMapping/>
  </p:clrMapOvr>
</p:sldLayout>
</file>

<file path=ppt/slideLayouts/slideLayout55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6108241"/>
      </p:ext>
    </p:extLst>
  </p:cSld>
  <p:clrMapOvr>
    <a:masterClrMapping/>
  </p:clrMapOvr>
</p:sldLayout>
</file>

<file path=ppt/slideLayouts/slideLayout56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8927757"/>
      </p:ext>
    </p:extLst>
  </p:cSld>
  <p:clrMapOvr>
    <a:masterClrMapping/>
  </p:clrMapOvr>
</p:sldLayout>
</file>

<file path=ppt/slideLayouts/slideLayout56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80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80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242041"/>
      </p:ext>
    </p:extLst>
  </p:cSld>
  <p:clrMapOvr>
    <a:masterClrMapping/>
  </p:clrMapOvr>
</p:sldLayout>
</file>

<file path=ppt/slideLayouts/slideLayout56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67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10/3/2018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1788410"/>
      </p:ext>
    </p:extLst>
  </p:cSld>
  <p:clrMapOvr>
    <a:masterClrMapping/>
  </p:clrMapOvr>
</p:sldLayout>
</file>

<file path=ppt/slideLayouts/slideLayout56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10/3/2018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078068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6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4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10/3/2018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9107488"/>
      </p:ext>
    </p:extLst>
  </p:cSld>
  <p:clrMapOvr>
    <a:masterClrMapping/>
  </p:clrMapOvr>
</p:sldLayout>
</file>

<file path=ppt/slideLayouts/slideLayout56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10/3/2018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1585668"/>
      </p:ext>
    </p:extLst>
  </p:cSld>
  <p:clrMapOvr>
    <a:masterClrMapping/>
  </p:clrMapOvr>
</p:sldLayout>
</file>

<file path=ppt/slideLayouts/slideLayout56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10/3/2018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6252344"/>
      </p:ext>
    </p:extLst>
  </p:cSld>
  <p:clrMapOvr>
    <a:masterClrMapping/>
  </p:clrMapOvr>
</p:sldLayout>
</file>

<file path=ppt/slideLayouts/slideLayout5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10/3/2018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4379832"/>
      </p:ext>
    </p:extLst>
  </p:cSld>
  <p:clrMapOvr>
    <a:masterClrMapping/>
  </p:clrMapOvr>
</p:sldLayout>
</file>

<file path=ppt/slideLayouts/slideLayout56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10/3/2018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9517152"/>
      </p:ext>
    </p:extLst>
  </p:cSld>
  <p:clrMapOvr>
    <a:masterClrMapping/>
  </p:clrMapOvr>
</p:sldLayout>
</file>

<file path=ppt/slideLayouts/slideLayout56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9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10/3/2018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9738384"/>
      </p:ext>
    </p:extLst>
  </p:cSld>
  <p:clrMapOvr>
    <a:masterClrMapping/>
  </p:clrMapOvr>
</p:sldLayout>
</file>

<file path=ppt/slideLayouts/slideLayout57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10/3/2018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4896038"/>
      </p:ext>
    </p:extLst>
  </p:cSld>
  <p:clrMapOvr>
    <a:masterClrMapping/>
  </p:clrMapOvr>
</p:sldLayout>
</file>

<file path=ppt/slideLayouts/slideLayout57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10/3/2018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3152986"/>
      </p:ext>
    </p:extLst>
  </p:cSld>
  <p:clrMapOvr>
    <a:masterClrMapping/>
  </p:clrMapOvr>
</p:sldLayout>
</file>

<file path=ppt/slideLayouts/slideLayout57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80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80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10/3/2018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6418447"/>
      </p:ext>
    </p:extLst>
  </p:cSld>
  <p:clrMapOvr>
    <a:masterClrMapping/>
  </p:clrMapOvr>
</p:sldLayout>
</file>

<file path=ppt/slideLayouts/slideLayout57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33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74BBF8-6873-4F38-BBDC-57609B5068B3}" type="slidenum">
              <a:rPr lang="en-GB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5911178"/>
      </p:ext>
    </p:extLst>
  </p:cSld>
  <p:clrMapOvr>
    <a:masterClrMapping/>
  </p:clrMapOvr>
</p:sldLayout>
</file>

<file path=ppt/slideLayouts/slideLayout57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AE3EB9B-94F0-4D5E-B439-2C379C5774C5}" type="slidenum">
              <a:rPr lang="en-GB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16667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7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8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9B869EA-6B2F-443D-BACB-95F3A274397A}" type="slidenum">
              <a:rPr lang="en-GB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7879802"/>
      </p:ext>
    </p:extLst>
  </p:cSld>
  <p:clrMapOvr>
    <a:masterClrMapping/>
  </p:clrMapOvr>
</p:sldLayout>
</file>

<file path=ppt/slideLayouts/slideLayout57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AC42ECE-266C-42CB-8AE9-FD48BC487D6C}" type="slidenum">
              <a:rPr lang="en-GB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6795309"/>
      </p:ext>
    </p:extLst>
  </p:cSld>
  <p:clrMapOvr>
    <a:masterClrMapping/>
  </p:clrMapOvr>
</p:sldLayout>
</file>

<file path=ppt/slideLayouts/slideLayout57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9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9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3B46C9-6B11-4988-AA53-9161656CEA98}" type="slidenum">
              <a:rPr lang="en-GB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9771031"/>
      </p:ext>
    </p:extLst>
  </p:cSld>
  <p:clrMapOvr>
    <a:masterClrMapping/>
  </p:clrMapOvr>
</p:sldLayout>
</file>

<file path=ppt/slideLayouts/slideLayout5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90EBF2-670C-4ECF-A3B4-2487A71DB6C6}" type="slidenum">
              <a:rPr lang="en-GB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3359338"/>
      </p:ext>
    </p:extLst>
  </p:cSld>
  <p:clrMapOvr>
    <a:masterClrMapping/>
  </p:clrMapOvr>
</p:sldLayout>
</file>

<file path=ppt/slideLayouts/slideLayout57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A0117D7-AFC6-470E-B97C-3FFA78DFB7C4}" type="slidenum">
              <a:rPr lang="en-GB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3021092"/>
      </p:ext>
    </p:extLst>
  </p:cSld>
  <p:clrMapOvr>
    <a:masterClrMapping/>
  </p:clrMapOvr>
</p:sldLayout>
</file>

<file path=ppt/slideLayouts/slideLayout58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8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400B56B-3558-4102-9A27-AB82891EC708}" type="slidenum">
              <a:rPr lang="en-GB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4488888"/>
      </p:ext>
    </p:extLst>
  </p:cSld>
  <p:clrMapOvr>
    <a:masterClrMapping/>
  </p:clrMapOvr>
</p:sldLayout>
</file>

<file path=ppt/slideLayouts/slideLayout58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3EEB8D1-8484-48E1-9552-E62A07F00D87}" type="slidenum">
              <a:rPr lang="en-GB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0402144"/>
      </p:ext>
    </p:extLst>
  </p:cSld>
  <p:clrMapOvr>
    <a:masterClrMapping/>
  </p:clrMapOvr>
</p:sldLayout>
</file>

<file path=ppt/slideLayouts/slideLayout58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30C37D0-26EC-494E-8560-359BD37472F6}" type="slidenum">
              <a:rPr lang="en-GB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4705942"/>
      </p:ext>
    </p:extLst>
  </p:cSld>
  <p:clrMapOvr>
    <a:masterClrMapping/>
  </p:clrMapOvr>
</p:sldLayout>
</file>

<file path=ppt/slideLayouts/slideLayout58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6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6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6874FCC-B264-4CF7-89FD-E7A4AAAD6AEE}" type="slidenum">
              <a:rPr lang="en-GB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3781764"/>
      </p:ext>
    </p:extLst>
  </p:cSld>
  <p:clrMapOvr>
    <a:masterClrMapping/>
  </p:clrMapOvr>
</p:sldLayout>
</file>

<file path=ppt/slideLayouts/slideLayout58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1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0834626"/>
      </p:ext>
    </p:extLst>
  </p:cSld>
  <p:clrMapOvr>
    <a:masterClrMapping/>
  </p:clrMapOvr>
</p:sldLayout>
</file>

<file path=ppt/slideLayouts/slideLayout58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01118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8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16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2131567"/>
      </p:ext>
    </p:extLst>
  </p:cSld>
  <p:clrMapOvr>
    <a:masterClrMapping/>
  </p:clrMapOvr>
</p:sldLayout>
</file>

<file path=ppt/slideLayouts/slideLayout58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9065330"/>
      </p:ext>
    </p:extLst>
  </p:cSld>
  <p:clrMapOvr>
    <a:masterClrMapping/>
  </p:clrMapOvr>
</p:sldLayout>
</file>

<file path=ppt/slideLayouts/slideLayout58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3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3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612188"/>
      </p:ext>
    </p:extLst>
  </p:cSld>
  <p:clrMapOvr>
    <a:masterClrMapping/>
  </p:clrMapOvr>
</p:sldLayout>
</file>

<file path=ppt/slideLayouts/slideLayout58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7297996"/>
      </p:ext>
    </p:extLst>
  </p:cSld>
  <p:clrMapOvr>
    <a:masterClrMapping/>
  </p:clrMapOvr>
</p:sldLayout>
</file>

<file path=ppt/slideLayouts/slideLayout59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0058159"/>
      </p:ext>
    </p:extLst>
  </p:cSld>
  <p:clrMapOvr>
    <a:masterClrMapping/>
  </p:clrMapOvr>
</p:sldLayout>
</file>

<file path=ppt/slideLayouts/slideLayout59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6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7177295"/>
      </p:ext>
    </p:extLst>
  </p:cSld>
  <p:clrMapOvr>
    <a:masterClrMapping/>
  </p:clrMapOvr>
</p:sldLayout>
</file>

<file path=ppt/slideLayouts/slideLayout59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048164"/>
      </p:ext>
    </p:extLst>
  </p:cSld>
  <p:clrMapOvr>
    <a:masterClrMapping/>
  </p:clrMapOvr>
</p:sldLayout>
</file>

<file path=ppt/slideLayouts/slideLayout59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6179295"/>
      </p:ext>
    </p:extLst>
  </p:cSld>
  <p:clrMapOvr>
    <a:masterClrMapping/>
  </p:clrMapOvr>
</p:sldLayout>
</file>

<file path=ppt/slideLayouts/slideLayout59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54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54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383304"/>
      </p:ext>
    </p:extLst>
  </p:cSld>
  <p:clrMapOvr>
    <a:masterClrMapping/>
  </p:clrMapOvr>
</p:sldLayout>
</file>

<file path=ppt/slideLayouts/slideLayout59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5855358"/>
      </p:ext>
    </p:extLst>
  </p:cSld>
  <p:clrMapOvr>
    <a:masterClrMapping/>
  </p:clrMapOvr>
</p:sldLayout>
</file>

<file path=ppt/slideLayouts/slideLayout59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13223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9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5731825"/>
      </p:ext>
    </p:extLst>
  </p:cSld>
  <p:clrMapOvr>
    <a:masterClrMapping/>
  </p:clrMapOvr>
</p:sldLayout>
</file>

<file path=ppt/slideLayouts/slideLayout59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965726"/>
      </p:ext>
    </p:extLst>
  </p:cSld>
  <p:clrMapOvr>
    <a:masterClrMapping/>
  </p:clrMapOvr>
</p:sldLayout>
</file>

<file path=ppt/slideLayouts/slideLayout59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0733741"/>
      </p:ext>
    </p:extLst>
  </p:cSld>
  <p:clrMapOvr>
    <a:masterClrMapping/>
  </p:clrMapOvr>
</p:sldLayout>
</file>

<file path=ppt/slideLayouts/slideLayout60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2248061"/>
      </p:ext>
    </p:extLst>
  </p:cSld>
  <p:clrMapOvr>
    <a:masterClrMapping/>
  </p:clrMapOvr>
</p:sldLayout>
</file>

<file path=ppt/slideLayouts/slideLayout60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5392668"/>
      </p:ext>
    </p:extLst>
  </p:cSld>
  <p:clrMapOvr>
    <a:masterClrMapping/>
  </p:clrMapOvr>
</p:sldLayout>
</file>

<file path=ppt/slideLayouts/slideLayout60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961359"/>
      </p:ext>
    </p:extLst>
  </p:cSld>
  <p:clrMapOvr>
    <a:masterClrMapping/>
  </p:clrMapOvr>
</p:sldLayout>
</file>

<file path=ppt/slideLayouts/slideLayout60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8389525"/>
      </p:ext>
    </p:extLst>
  </p:cSld>
  <p:clrMapOvr>
    <a:masterClrMapping/>
  </p:clrMapOvr>
</p:sldLayout>
</file>

<file path=ppt/slideLayouts/slideLayout60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0364315"/>
      </p:ext>
    </p:extLst>
  </p:cSld>
  <p:clrMapOvr>
    <a:masterClrMapping/>
  </p:clrMapOvr>
</p:sldLayout>
</file>

<file path=ppt/slideLayouts/slideLayout60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5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5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6149917"/>
      </p:ext>
    </p:extLst>
  </p:cSld>
  <p:clrMapOvr>
    <a:masterClrMapping/>
  </p:clrMapOvr>
</p:sldLayout>
</file>

<file path=ppt/slideLayouts/slideLayout60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9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7925764"/>
      </p:ext>
    </p:extLst>
  </p:cSld>
  <p:clrMapOvr>
    <a:masterClrMapping/>
  </p:clrMapOvr>
</p:sldLayout>
</file>

<file path=ppt/slideLayouts/slideLayout60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10152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0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5243841"/>
      </p:ext>
    </p:extLst>
  </p:cSld>
  <p:clrMapOvr>
    <a:masterClrMapping/>
  </p:clrMapOvr>
</p:sldLayout>
</file>

<file path=ppt/slideLayouts/slideLayout60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6943316"/>
      </p:ext>
    </p:extLst>
  </p:cSld>
  <p:clrMapOvr>
    <a:masterClrMapping/>
  </p:clrMapOvr>
</p:sldLayout>
</file>

<file path=ppt/slideLayouts/slideLayout61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7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7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7365377"/>
      </p:ext>
    </p:extLst>
  </p:cSld>
  <p:clrMapOvr>
    <a:masterClrMapping/>
  </p:clrMapOvr>
</p:sldLayout>
</file>

<file path=ppt/slideLayouts/slideLayout6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9795696"/>
      </p:ext>
    </p:extLst>
  </p:cSld>
  <p:clrMapOvr>
    <a:masterClrMapping/>
  </p:clrMapOvr>
</p:sldLayout>
</file>

<file path=ppt/slideLayouts/slideLayout6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7748556"/>
      </p:ext>
    </p:extLst>
  </p:cSld>
  <p:clrMapOvr>
    <a:masterClrMapping/>
  </p:clrMapOvr>
</p:sldLayout>
</file>

<file path=ppt/slideLayouts/slideLayout61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4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7374306"/>
      </p:ext>
    </p:extLst>
  </p:cSld>
  <p:clrMapOvr>
    <a:masterClrMapping/>
  </p:clrMapOvr>
</p:sldLayout>
</file>

<file path=ppt/slideLayouts/slideLayout61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6108241"/>
      </p:ext>
    </p:extLst>
  </p:cSld>
  <p:clrMapOvr>
    <a:masterClrMapping/>
  </p:clrMapOvr>
</p:sldLayout>
</file>

<file path=ppt/slideLayouts/slideLayout6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8927757"/>
      </p:ext>
    </p:extLst>
  </p:cSld>
  <p:clrMapOvr>
    <a:masterClrMapping/>
  </p:clrMapOvr>
</p:sldLayout>
</file>

<file path=ppt/slideLayouts/slideLayout6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2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2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242041"/>
      </p:ext>
    </p:extLst>
  </p:cSld>
  <p:clrMapOvr>
    <a:masterClrMapping/>
  </p:clrMapOvr>
</p:sldLayout>
</file>

<file path=ppt/slideLayouts/slideLayout6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1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10/3/2018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5911178"/>
      </p:ext>
    </p:extLst>
  </p:cSld>
  <p:clrMapOvr>
    <a:masterClrMapping/>
  </p:clrMapOvr>
</p:sldLayout>
</file>

<file path=ppt/slideLayouts/slideLayout6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10/3/2018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16667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16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10/3/2018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7879802"/>
      </p:ext>
    </p:extLst>
  </p:cSld>
  <p:clrMapOvr>
    <a:masterClrMapping/>
  </p:clrMapOvr>
</p:sldLayout>
</file>

<file path=ppt/slideLayouts/slideLayout62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10/3/2018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6795309"/>
      </p:ext>
    </p:extLst>
  </p:cSld>
  <p:clrMapOvr>
    <a:masterClrMapping/>
  </p:clrMapOvr>
</p:sldLayout>
</file>

<file path=ppt/slideLayouts/slideLayout62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3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3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10/3/2018</a:t>
            </a:fld>
            <a:endParaRPr lang="en-US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9771031"/>
      </p:ext>
    </p:extLst>
  </p:cSld>
  <p:clrMapOvr>
    <a:masterClrMapping/>
  </p:clrMapOvr>
</p:sldLayout>
</file>

<file path=ppt/slideLayouts/slideLayout6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10/3/2018</a:t>
            </a:fld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3359338"/>
      </p:ext>
    </p:extLst>
  </p:cSld>
  <p:clrMapOvr>
    <a:masterClrMapping/>
  </p:clrMapOvr>
</p:sldLayout>
</file>

<file path=ppt/slideLayouts/slideLayout62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10/3/2018</a:t>
            </a:fld>
            <a:endParaRPr lang="en-US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3021092"/>
      </p:ext>
    </p:extLst>
  </p:cSld>
  <p:clrMapOvr>
    <a:masterClrMapping/>
  </p:clrMapOvr>
</p:sldLayout>
</file>

<file path=ppt/slideLayouts/slideLayout62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6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10/3/2018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4488888"/>
      </p:ext>
    </p:extLst>
  </p:cSld>
  <p:clrMapOvr>
    <a:masterClrMapping/>
  </p:clrMapOvr>
</p:sldLayout>
</file>

<file path=ppt/slideLayouts/slideLayout62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10/3/2018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0402144"/>
      </p:ext>
    </p:extLst>
  </p:cSld>
  <p:clrMapOvr>
    <a:masterClrMapping/>
  </p:clrMapOvr>
</p:sldLayout>
</file>

<file path=ppt/slideLayouts/slideLayout6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10/3/2018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4705942"/>
      </p:ext>
    </p:extLst>
  </p:cSld>
  <p:clrMapOvr>
    <a:masterClrMapping/>
  </p:clrMapOvr>
</p:sldLayout>
</file>

<file path=ppt/slideLayouts/slideLayout6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54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54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10/3/2018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3781764"/>
      </p:ext>
    </p:extLst>
  </p:cSld>
  <p:clrMapOvr>
    <a:masterClrMapping/>
  </p:clrMapOvr>
</p:sldLayout>
</file>

<file path=ppt/slideLayouts/slideLayout6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7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0834626"/>
      </p:ext>
    </p:extLst>
  </p:cSld>
  <p:clrMapOvr>
    <a:masterClrMapping/>
  </p:clrMapOvr>
</p:sldLayout>
</file>

<file path=ppt/slideLayouts/slideLayout62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01118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2131567"/>
      </p:ext>
    </p:extLst>
  </p:cSld>
  <p:clrMapOvr>
    <a:masterClrMapping/>
  </p:clrMapOvr>
</p:sldLayout>
</file>

<file path=ppt/slideLayouts/slideLayout63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9065330"/>
      </p:ext>
    </p:extLst>
  </p:cSld>
  <p:clrMapOvr>
    <a:masterClrMapping/>
  </p:clrMapOvr>
</p:sldLayout>
</file>

<file path=ppt/slideLayouts/slideLayout63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612188"/>
      </p:ext>
    </p:extLst>
  </p:cSld>
  <p:clrMapOvr>
    <a:masterClrMapping/>
  </p:clrMapOvr>
</p:sldLayout>
</file>

<file path=ppt/slideLayouts/slideLayout6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7297996"/>
      </p:ext>
    </p:extLst>
  </p:cSld>
  <p:clrMapOvr>
    <a:masterClrMapping/>
  </p:clrMapOvr>
</p:sldLayout>
</file>

<file path=ppt/slideLayouts/slideLayout63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0058159"/>
      </p:ext>
    </p:extLst>
  </p:cSld>
  <p:clrMapOvr>
    <a:masterClrMapping/>
  </p:clrMapOvr>
</p:sldLayout>
</file>

<file path=ppt/slideLayouts/slideLayout63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7177295"/>
      </p:ext>
    </p:extLst>
  </p:cSld>
  <p:clrMapOvr>
    <a:masterClrMapping/>
  </p:clrMapOvr>
</p:sldLayout>
</file>

<file path=ppt/slideLayouts/slideLayout63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048164"/>
      </p:ext>
    </p:extLst>
  </p:cSld>
  <p:clrMapOvr>
    <a:masterClrMapping/>
  </p:clrMapOvr>
</p:sldLayout>
</file>

<file path=ppt/slideLayouts/slideLayout63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6179295"/>
      </p:ext>
    </p:extLst>
  </p:cSld>
  <p:clrMapOvr>
    <a:masterClrMapping/>
  </p:clrMapOvr>
</p:sldLayout>
</file>

<file path=ppt/slideLayouts/slideLayout63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0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0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383304"/>
      </p:ext>
    </p:extLst>
  </p:cSld>
  <p:clrMapOvr>
    <a:masterClrMapping/>
  </p:clrMapOvr>
</p:sldLayout>
</file>

<file path=ppt/slideLayouts/slideLayout6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1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5855358"/>
      </p:ext>
    </p:extLst>
  </p:cSld>
  <p:clrMapOvr>
    <a:masterClrMapping/>
  </p:clrMapOvr>
</p:sldLayout>
</file>

<file path=ppt/slideLayouts/slideLayout64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13223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4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6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5731825"/>
      </p:ext>
    </p:extLst>
  </p:cSld>
  <p:clrMapOvr>
    <a:masterClrMapping/>
  </p:clrMapOvr>
</p:sldLayout>
</file>

<file path=ppt/slideLayouts/slideLayout64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965726"/>
      </p:ext>
    </p:extLst>
  </p:cSld>
  <p:clrMapOvr>
    <a:masterClrMapping/>
  </p:clrMapOvr>
</p:sldLayout>
</file>

<file path=ppt/slideLayouts/slideLayout64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8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8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0733741"/>
      </p:ext>
    </p:extLst>
  </p:cSld>
  <p:clrMapOvr>
    <a:masterClrMapping/>
  </p:clrMapOvr>
</p:sldLayout>
</file>

<file path=ppt/slideLayouts/slideLayout64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2248061"/>
      </p:ext>
    </p:extLst>
  </p:cSld>
  <p:clrMapOvr>
    <a:masterClrMapping/>
  </p:clrMapOvr>
</p:sldLayout>
</file>

<file path=ppt/slideLayouts/slideLayout64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5392668"/>
      </p:ext>
    </p:extLst>
  </p:cSld>
  <p:clrMapOvr>
    <a:masterClrMapping/>
  </p:clrMapOvr>
</p:sldLayout>
</file>

<file path=ppt/slideLayouts/slideLayout64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961359"/>
      </p:ext>
    </p:extLst>
  </p:cSld>
  <p:clrMapOvr>
    <a:masterClrMapping/>
  </p:clrMapOvr>
</p:sldLayout>
</file>

<file path=ppt/slideLayouts/slideLayout64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8389525"/>
      </p:ext>
    </p:extLst>
  </p:cSld>
  <p:clrMapOvr>
    <a:masterClrMapping/>
  </p:clrMapOvr>
</p:sldLayout>
</file>

<file path=ppt/slideLayouts/slideLayout64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0364315"/>
      </p:ext>
    </p:extLst>
  </p:cSld>
  <p:clrMapOvr>
    <a:masterClrMapping/>
  </p:clrMapOvr>
</p:sldLayout>
</file>

<file path=ppt/slideLayouts/slideLayout64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4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4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6149917"/>
      </p:ext>
    </p:extLst>
  </p:cSld>
  <p:clrMapOvr>
    <a:masterClrMapping/>
  </p:clrMapOvr>
</p:sldLayout>
</file>

<file path=ppt/slideLayouts/slideLayout6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7925764"/>
      </p:ext>
    </p:extLst>
  </p:cSld>
  <p:clrMapOvr>
    <a:masterClrMapping/>
  </p:clrMapOvr>
</p:sldLayout>
</file>

<file path=ppt/slideLayouts/slideLayout65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10152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5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5243841"/>
      </p:ext>
    </p:extLst>
  </p:cSld>
  <p:clrMapOvr>
    <a:masterClrMapping/>
  </p:clrMapOvr>
</p:sldLayout>
</file>

<file path=ppt/slideLayouts/slideLayout65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6943316"/>
      </p:ext>
    </p:extLst>
  </p:cSld>
  <p:clrMapOvr>
    <a:masterClrMapping/>
  </p:clrMapOvr>
</p:sldLayout>
</file>

<file path=ppt/slideLayouts/slideLayout65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0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0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7365377"/>
      </p:ext>
    </p:extLst>
  </p:cSld>
  <p:clrMapOvr>
    <a:masterClrMapping/>
  </p:clrMapOvr>
</p:sldLayout>
</file>

<file path=ppt/slideLayouts/slideLayout65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9795696"/>
      </p:ext>
    </p:extLst>
  </p:cSld>
  <p:clrMapOvr>
    <a:masterClrMapping/>
  </p:clrMapOvr>
</p:sldLayout>
</file>

<file path=ppt/slideLayouts/slideLayout65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7748556"/>
      </p:ext>
    </p:extLst>
  </p:cSld>
  <p:clrMapOvr>
    <a:masterClrMapping/>
  </p:clrMapOvr>
</p:sldLayout>
</file>

<file path=ppt/slideLayouts/slideLayout65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7374306"/>
      </p:ext>
    </p:extLst>
  </p:cSld>
  <p:clrMapOvr>
    <a:masterClrMapping/>
  </p:clrMapOvr>
</p:sldLayout>
</file>

<file path=ppt/slideLayouts/slideLayout65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6108241"/>
      </p:ext>
    </p:extLst>
  </p:cSld>
  <p:clrMapOvr>
    <a:masterClrMapping/>
  </p:clrMapOvr>
</p:sldLayout>
</file>

<file path=ppt/slideLayouts/slideLayout65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8927757"/>
      </p:ext>
    </p:extLst>
  </p:cSld>
  <p:clrMapOvr>
    <a:masterClrMapping/>
  </p:clrMapOvr>
</p:sldLayout>
</file>

<file path=ppt/slideLayouts/slideLayout66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242041"/>
      </p:ext>
    </p:extLst>
  </p:cSld>
  <p:clrMapOvr>
    <a:masterClrMapping/>
  </p:clrMapOvr>
</p:sldLayout>
</file>

<file path=ppt/slideLayouts/slideLayout6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10/3/2018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5911178"/>
      </p:ext>
    </p:extLst>
  </p:cSld>
  <p:clrMapOvr>
    <a:masterClrMapping/>
  </p:clrMapOvr>
</p:sldLayout>
</file>

<file path=ppt/slideLayouts/slideLayout66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10/3/2018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16667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6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10/3/2018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7879802"/>
      </p:ext>
    </p:extLst>
  </p:cSld>
  <p:clrMapOvr>
    <a:masterClrMapping/>
  </p:clrMapOvr>
</p:sldLayout>
</file>

<file path=ppt/slideLayouts/slideLayout66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10/3/2018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6795309"/>
      </p:ext>
    </p:extLst>
  </p:cSld>
  <p:clrMapOvr>
    <a:masterClrMapping/>
  </p:clrMapOvr>
</p:sldLayout>
</file>

<file path=ppt/slideLayouts/slideLayout66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10/3/2018</a:t>
            </a:fld>
            <a:endParaRPr lang="en-US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9771031"/>
      </p:ext>
    </p:extLst>
  </p:cSld>
  <p:clrMapOvr>
    <a:masterClrMapping/>
  </p:clrMapOvr>
</p:sldLayout>
</file>

<file path=ppt/slideLayouts/slideLayout66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10/3/2018</a:t>
            </a:fld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3359338"/>
      </p:ext>
    </p:extLst>
  </p:cSld>
  <p:clrMapOvr>
    <a:masterClrMapping/>
  </p:clrMapOvr>
</p:sldLayout>
</file>

<file path=ppt/slideLayouts/slideLayout66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10/3/2018</a:t>
            </a:fld>
            <a:endParaRPr lang="en-US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3021092"/>
      </p:ext>
    </p:extLst>
  </p:cSld>
  <p:clrMapOvr>
    <a:masterClrMapping/>
  </p:clrMapOvr>
</p:sldLayout>
</file>

<file path=ppt/slideLayouts/slideLayout66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10/3/2018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4488888"/>
      </p:ext>
    </p:extLst>
  </p:cSld>
  <p:clrMapOvr>
    <a:masterClrMapping/>
  </p:clrMapOvr>
</p:sldLayout>
</file>

<file path=ppt/slideLayouts/slideLayout66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10/3/2018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0402144"/>
      </p:ext>
    </p:extLst>
  </p:cSld>
  <p:clrMapOvr>
    <a:masterClrMapping/>
  </p:clrMapOvr>
</p:sldLayout>
</file>

<file path=ppt/slideLayouts/slideLayout67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10/3/2018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4705942"/>
      </p:ext>
    </p:extLst>
  </p:cSld>
  <p:clrMapOvr>
    <a:masterClrMapping/>
  </p:clrMapOvr>
</p:sldLayout>
</file>

<file path=ppt/slideLayouts/slideLayout67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5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5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10/3/2018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3781764"/>
      </p:ext>
    </p:extLst>
  </p:cSld>
  <p:clrMapOvr>
    <a:masterClrMapping/>
  </p:clrMapOvr>
</p:sldLayout>
</file>

<file path=ppt/slideLayouts/slideLayout6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1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0834626"/>
      </p:ext>
    </p:extLst>
  </p:cSld>
  <p:clrMapOvr>
    <a:masterClrMapping/>
  </p:clrMapOvr>
</p:sldLayout>
</file>

<file path=ppt/slideLayouts/slideLayout67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01118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7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6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2131567"/>
      </p:ext>
    </p:extLst>
  </p:cSld>
  <p:clrMapOvr>
    <a:masterClrMapping/>
  </p:clrMapOvr>
</p:sldLayout>
</file>

<file path=ppt/slideLayouts/slideLayout67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9065330"/>
      </p:ext>
    </p:extLst>
  </p:cSld>
  <p:clrMapOvr>
    <a:masterClrMapping/>
  </p:clrMapOvr>
</p:sldLayout>
</file>

<file path=ppt/slideLayouts/slideLayout67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8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8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612188"/>
      </p:ext>
    </p:extLst>
  </p:cSld>
  <p:clrMapOvr>
    <a:masterClrMapping/>
  </p:clrMapOvr>
</p:sldLayout>
</file>

<file path=ppt/slideLayouts/slideLayout67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7297996"/>
      </p:ext>
    </p:extLst>
  </p:cSld>
  <p:clrMapOvr>
    <a:masterClrMapping/>
  </p:clrMapOvr>
</p:sldLayout>
</file>

<file path=ppt/slideLayouts/slideLayout67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0058159"/>
      </p:ext>
    </p:extLst>
  </p:cSld>
  <p:clrMapOvr>
    <a:masterClrMapping/>
  </p:clrMapOvr>
</p:sldLayout>
</file>

<file path=ppt/slideLayouts/slideLayout67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7177295"/>
      </p:ext>
    </p:extLst>
  </p:cSld>
  <p:clrMapOvr>
    <a:masterClrMapping/>
  </p:clrMapOvr>
</p:sldLayout>
</file>

<file path=ppt/slideLayouts/slideLayout68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048164"/>
      </p:ext>
    </p:extLst>
  </p:cSld>
  <p:clrMapOvr>
    <a:masterClrMapping/>
  </p:clrMapOvr>
</p:sldLayout>
</file>

<file path=ppt/slideLayouts/slideLayout68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6179295"/>
      </p:ext>
    </p:extLst>
  </p:cSld>
  <p:clrMapOvr>
    <a:masterClrMapping/>
  </p:clrMapOvr>
</p:sldLayout>
</file>

<file path=ppt/slideLayouts/slideLayout68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4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4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383304"/>
      </p:ext>
    </p:extLst>
  </p:cSld>
  <p:clrMapOvr>
    <a:masterClrMapping/>
  </p:clrMapOvr>
</p:sldLayout>
</file>

<file path=ppt/slideLayouts/slideLayout6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5855358"/>
      </p:ext>
    </p:extLst>
  </p:cSld>
  <p:clrMapOvr>
    <a:masterClrMapping/>
  </p:clrMapOvr>
</p:sldLayout>
</file>

<file path=ppt/slideLayouts/slideLayout68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13223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8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5731825"/>
      </p:ext>
    </p:extLst>
  </p:cSld>
  <p:clrMapOvr>
    <a:masterClrMapping/>
  </p:clrMapOvr>
</p:sldLayout>
</file>

<file path=ppt/slideLayouts/slideLayout68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965726"/>
      </p:ext>
    </p:extLst>
  </p:cSld>
  <p:clrMapOvr>
    <a:masterClrMapping/>
  </p:clrMapOvr>
</p:sldLayout>
</file>

<file path=ppt/slideLayouts/slideLayout68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0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0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0733741"/>
      </p:ext>
    </p:extLst>
  </p:cSld>
  <p:clrMapOvr>
    <a:masterClrMapping/>
  </p:clrMapOvr>
</p:sldLayout>
</file>

<file path=ppt/slideLayouts/slideLayout68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2248061"/>
      </p:ext>
    </p:extLst>
  </p:cSld>
  <p:clrMapOvr>
    <a:masterClrMapping/>
  </p:clrMapOvr>
</p:sldLayout>
</file>

<file path=ppt/slideLayouts/slideLayout68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5392668"/>
      </p:ext>
    </p:extLst>
  </p:cSld>
  <p:clrMapOvr>
    <a:masterClrMapping/>
  </p:clrMapOvr>
</p:sldLayout>
</file>

<file path=ppt/slideLayouts/slideLayout69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961359"/>
      </p:ext>
    </p:extLst>
  </p:cSld>
  <p:clrMapOvr>
    <a:masterClrMapping/>
  </p:clrMapOvr>
</p:sldLayout>
</file>

<file path=ppt/slideLayouts/slideLayout69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8389525"/>
      </p:ext>
    </p:extLst>
  </p:cSld>
  <p:clrMapOvr>
    <a:masterClrMapping/>
  </p:clrMapOvr>
</p:sldLayout>
</file>

<file path=ppt/slideLayouts/slideLayout69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0364315"/>
      </p:ext>
    </p:extLst>
  </p:cSld>
  <p:clrMapOvr>
    <a:masterClrMapping/>
  </p:clrMapOvr>
</p:sldLayout>
</file>

<file path=ppt/slideLayouts/slideLayout69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6149917"/>
      </p:ext>
    </p:extLst>
  </p:cSld>
  <p:clrMapOvr>
    <a:masterClrMapping/>
  </p:clrMapOvr>
</p:sldLayout>
</file>

<file path=ppt/slideLayouts/slideLayout6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9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7925764"/>
      </p:ext>
    </p:extLst>
  </p:cSld>
  <p:clrMapOvr>
    <a:masterClrMapping/>
  </p:clrMapOvr>
</p:sldLayout>
</file>

<file path=ppt/slideLayouts/slideLayout69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10152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9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5243841"/>
      </p:ext>
    </p:extLst>
  </p:cSld>
  <p:clrMapOvr>
    <a:masterClrMapping/>
  </p:clrMapOvr>
</p:sldLayout>
</file>

<file path=ppt/slideLayouts/slideLayout69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6943316"/>
      </p:ext>
    </p:extLst>
  </p:cSld>
  <p:clrMapOvr>
    <a:masterClrMapping/>
  </p:clrMapOvr>
</p:sldLayout>
</file>

<file path=ppt/slideLayouts/slideLayout69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2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2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7365377"/>
      </p:ext>
    </p:extLst>
  </p:cSld>
  <p:clrMapOvr>
    <a:masterClrMapping/>
  </p:clrMapOvr>
</p:sldLayout>
</file>

<file path=ppt/slideLayouts/slideLayout69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9795696"/>
      </p:ext>
    </p:extLst>
  </p:cSld>
  <p:clrMapOvr>
    <a:masterClrMapping/>
  </p:clrMapOvr>
</p:sldLayout>
</file>

<file path=ppt/slideLayouts/slideLayout70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7748556"/>
      </p:ext>
    </p:extLst>
  </p:cSld>
  <p:clrMapOvr>
    <a:masterClrMapping/>
  </p:clrMapOvr>
</p:sldLayout>
</file>

<file path=ppt/slideLayouts/slideLayout70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4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7374306"/>
      </p:ext>
    </p:extLst>
  </p:cSld>
  <p:clrMapOvr>
    <a:masterClrMapping/>
  </p:clrMapOvr>
</p:sldLayout>
</file>

<file path=ppt/slideLayouts/slideLayout70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6108241"/>
      </p:ext>
    </p:extLst>
  </p:cSld>
  <p:clrMapOvr>
    <a:masterClrMapping/>
  </p:clrMapOvr>
</p:sldLayout>
</file>

<file path=ppt/slideLayouts/slideLayout70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8927757"/>
      </p:ext>
    </p:extLst>
  </p:cSld>
  <p:clrMapOvr>
    <a:masterClrMapping/>
  </p:clrMapOvr>
</p:sldLayout>
</file>

<file path=ppt/slideLayouts/slideLayout70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72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72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242041"/>
      </p:ext>
    </p:extLst>
  </p:cSld>
  <p:clrMapOvr>
    <a:masterClrMapping/>
  </p:clrMapOvr>
</p:sldLayout>
</file>

<file path=ppt/slideLayouts/slideLayout70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9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10/3/2018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1788410"/>
      </p:ext>
    </p:extLst>
  </p:cSld>
  <p:clrMapOvr>
    <a:masterClrMapping/>
  </p:clrMapOvr>
</p:sldLayout>
</file>

<file path=ppt/slideLayouts/slideLayout70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10/3/2018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078068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0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10/3/2018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9107488"/>
      </p:ext>
    </p:extLst>
  </p:cSld>
  <p:clrMapOvr>
    <a:masterClrMapping/>
  </p:clrMapOvr>
</p:sldLayout>
</file>

<file path=ppt/slideLayouts/slideLayout70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10/3/2018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1585668"/>
      </p:ext>
    </p:extLst>
  </p:cSld>
  <p:clrMapOvr>
    <a:masterClrMapping/>
  </p:clrMapOvr>
</p:sldLayout>
</file>

<file path=ppt/slideLayouts/slideLayout70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2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2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10/3/2018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6252344"/>
      </p:ext>
    </p:extLst>
  </p:cSld>
  <p:clrMapOvr>
    <a:masterClrMapping/>
  </p:clrMapOvr>
</p:sldLayout>
</file>

<file path=ppt/slideLayouts/slideLayout7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10/3/2018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4379832"/>
      </p:ext>
    </p:extLst>
  </p:cSld>
  <p:clrMapOvr>
    <a:masterClrMapping/>
  </p:clrMapOvr>
</p:sldLayout>
</file>

<file path=ppt/slideLayouts/slideLayout7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10/3/2018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9517152"/>
      </p:ext>
    </p:extLst>
  </p:cSld>
  <p:clrMapOvr>
    <a:masterClrMapping/>
  </p:clrMapOvr>
</p:sldLayout>
</file>

<file path=ppt/slideLayouts/slideLayout71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4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10/3/2018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9738384"/>
      </p:ext>
    </p:extLst>
  </p:cSld>
  <p:clrMapOvr>
    <a:masterClrMapping/>
  </p:clrMapOvr>
</p:sldLayout>
</file>

<file path=ppt/slideLayouts/slideLayout71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10/3/2018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4896038"/>
      </p:ext>
    </p:extLst>
  </p:cSld>
  <p:clrMapOvr>
    <a:masterClrMapping/>
  </p:clrMapOvr>
</p:sldLayout>
</file>

<file path=ppt/slideLayouts/slideLayout7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10/3/2018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3152986"/>
      </p:ext>
    </p:extLst>
  </p:cSld>
  <p:clrMapOvr>
    <a:masterClrMapping/>
  </p:clrMapOvr>
</p:sldLayout>
</file>

<file path=ppt/slideLayouts/slideLayout7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72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72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10/3/2018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64184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5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80.xml"/><Relationship Id="rId7" Type="http://schemas.openxmlformats.org/officeDocument/2006/relationships/slideLayout" Target="../slideLayouts/slideLayout84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79.xml"/><Relationship Id="rId1" Type="http://schemas.openxmlformats.org/officeDocument/2006/relationships/slideLayout" Target="../slideLayouts/slideLayout78.xml"/><Relationship Id="rId6" Type="http://schemas.openxmlformats.org/officeDocument/2006/relationships/slideLayout" Target="../slideLayouts/slideLayout83.xml"/><Relationship Id="rId11" Type="http://schemas.openxmlformats.org/officeDocument/2006/relationships/slideLayout" Target="../slideLayouts/slideLayout88.xml"/><Relationship Id="rId5" Type="http://schemas.openxmlformats.org/officeDocument/2006/relationships/slideLayout" Target="../slideLayouts/slideLayout82.xml"/><Relationship Id="rId10" Type="http://schemas.openxmlformats.org/officeDocument/2006/relationships/slideLayout" Target="../slideLayouts/slideLayout87.xml"/><Relationship Id="rId4" Type="http://schemas.openxmlformats.org/officeDocument/2006/relationships/slideLayout" Target="../slideLayouts/slideLayout81.xml"/><Relationship Id="rId9" Type="http://schemas.openxmlformats.org/officeDocument/2006/relationships/slideLayout" Target="../slideLayouts/slideLayout86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6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91.xml"/><Relationship Id="rId7" Type="http://schemas.openxmlformats.org/officeDocument/2006/relationships/slideLayout" Target="../slideLayouts/slideLayout95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90.xml"/><Relationship Id="rId1" Type="http://schemas.openxmlformats.org/officeDocument/2006/relationships/slideLayout" Target="../slideLayouts/slideLayout89.xml"/><Relationship Id="rId6" Type="http://schemas.openxmlformats.org/officeDocument/2006/relationships/slideLayout" Target="../slideLayouts/slideLayout94.xml"/><Relationship Id="rId11" Type="http://schemas.openxmlformats.org/officeDocument/2006/relationships/slideLayout" Target="../slideLayouts/slideLayout99.xml"/><Relationship Id="rId5" Type="http://schemas.openxmlformats.org/officeDocument/2006/relationships/slideLayout" Target="../slideLayouts/slideLayout93.xml"/><Relationship Id="rId10" Type="http://schemas.openxmlformats.org/officeDocument/2006/relationships/slideLayout" Target="../slideLayouts/slideLayout98.xml"/><Relationship Id="rId4" Type="http://schemas.openxmlformats.org/officeDocument/2006/relationships/slideLayout" Target="../slideLayouts/slideLayout92.xml"/><Relationship Id="rId9" Type="http://schemas.openxmlformats.org/officeDocument/2006/relationships/slideLayout" Target="../slideLayouts/slideLayout97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7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02.xml"/><Relationship Id="rId7" Type="http://schemas.openxmlformats.org/officeDocument/2006/relationships/slideLayout" Target="../slideLayouts/slideLayout106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101.xml"/><Relationship Id="rId1" Type="http://schemas.openxmlformats.org/officeDocument/2006/relationships/slideLayout" Target="../slideLayouts/slideLayout100.xml"/><Relationship Id="rId6" Type="http://schemas.openxmlformats.org/officeDocument/2006/relationships/slideLayout" Target="../slideLayouts/slideLayout105.xml"/><Relationship Id="rId11" Type="http://schemas.openxmlformats.org/officeDocument/2006/relationships/slideLayout" Target="../slideLayouts/slideLayout110.xml"/><Relationship Id="rId5" Type="http://schemas.openxmlformats.org/officeDocument/2006/relationships/slideLayout" Target="../slideLayouts/slideLayout104.xml"/><Relationship Id="rId10" Type="http://schemas.openxmlformats.org/officeDocument/2006/relationships/slideLayout" Target="../slideLayouts/slideLayout109.xml"/><Relationship Id="rId4" Type="http://schemas.openxmlformats.org/officeDocument/2006/relationships/slideLayout" Target="../slideLayouts/slideLayout103.xml"/><Relationship Id="rId9" Type="http://schemas.openxmlformats.org/officeDocument/2006/relationships/slideLayout" Target="../slideLayouts/slideLayout108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13.xml"/><Relationship Id="rId7" Type="http://schemas.openxmlformats.org/officeDocument/2006/relationships/slideLayout" Target="../slideLayouts/slideLayout117.xml"/><Relationship Id="rId12" Type="http://schemas.openxmlformats.org/officeDocument/2006/relationships/theme" Target="../theme/theme11.xml"/><Relationship Id="rId2" Type="http://schemas.openxmlformats.org/officeDocument/2006/relationships/slideLayout" Target="../slideLayouts/slideLayout112.xml"/><Relationship Id="rId1" Type="http://schemas.openxmlformats.org/officeDocument/2006/relationships/slideLayout" Target="../slideLayouts/slideLayout111.xml"/><Relationship Id="rId6" Type="http://schemas.openxmlformats.org/officeDocument/2006/relationships/slideLayout" Target="../slideLayouts/slideLayout116.xml"/><Relationship Id="rId11" Type="http://schemas.openxmlformats.org/officeDocument/2006/relationships/slideLayout" Target="../slideLayouts/slideLayout121.xml"/><Relationship Id="rId5" Type="http://schemas.openxmlformats.org/officeDocument/2006/relationships/slideLayout" Target="../slideLayouts/slideLayout115.xml"/><Relationship Id="rId10" Type="http://schemas.openxmlformats.org/officeDocument/2006/relationships/slideLayout" Target="../slideLayouts/slideLayout120.xml"/><Relationship Id="rId4" Type="http://schemas.openxmlformats.org/officeDocument/2006/relationships/slideLayout" Target="../slideLayouts/slideLayout114.xml"/><Relationship Id="rId9" Type="http://schemas.openxmlformats.org/officeDocument/2006/relationships/slideLayout" Target="../slideLayouts/slideLayout119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24.xml"/><Relationship Id="rId7" Type="http://schemas.openxmlformats.org/officeDocument/2006/relationships/slideLayout" Target="../slideLayouts/slideLayout128.xml"/><Relationship Id="rId12" Type="http://schemas.openxmlformats.org/officeDocument/2006/relationships/theme" Target="../theme/theme12.xml"/><Relationship Id="rId2" Type="http://schemas.openxmlformats.org/officeDocument/2006/relationships/slideLayout" Target="../slideLayouts/slideLayout123.xml"/><Relationship Id="rId1" Type="http://schemas.openxmlformats.org/officeDocument/2006/relationships/slideLayout" Target="../slideLayouts/slideLayout122.xml"/><Relationship Id="rId6" Type="http://schemas.openxmlformats.org/officeDocument/2006/relationships/slideLayout" Target="../slideLayouts/slideLayout127.xml"/><Relationship Id="rId11" Type="http://schemas.openxmlformats.org/officeDocument/2006/relationships/slideLayout" Target="../slideLayouts/slideLayout132.xml"/><Relationship Id="rId5" Type="http://schemas.openxmlformats.org/officeDocument/2006/relationships/slideLayout" Target="../slideLayouts/slideLayout126.xml"/><Relationship Id="rId10" Type="http://schemas.openxmlformats.org/officeDocument/2006/relationships/slideLayout" Target="../slideLayouts/slideLayout131.xml"/><Relationship Id="rId4" Type="http://schemas.openxmlformats.org/officeDocument/2006/relationships/slideLayout" Target="../slideLayouts/slideLayout125.xml"/><Relationship Id="rId9" Type="http://schemas.openxmlformats.org/officeDocument/2006/relationships/slideLayout" Target="../slideLayouts/slideLayout130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0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35.xml"/><Relationship Id="rId7" Type="http://schemas.openxmlformats.org/officeDocument/2006/relationships/slideLayout" Target="../slideLayouts/slideLayout139.xml"/><Relationship Id="rId12" Type="http://schemas.openxmlformats.org/officeDocument/2006/relationships/theme" Target="../theme/theme13.xml"/><Relationship Id="rId2" Type="http://schemas.openxmlformats.org/officeDocument/2006/relationships/slideLayout" Target="../slideLayouts/slideLayout134.xml"/><Relationship Id="rId1" Type="http://schemas.openxmlformats.org/officeDocument/2006/relationships/slideLayout" Target="../slideLayouts/slideLayout133.xml"/><Relationship Id="rId6" Type="http://schemas.openxmlformats.org/officeDocument/2006/relationships/slideLayout" Target="../slideLayouts/slideLayout138.xml"/><Relationship Id="rId11" Type="http://schemas.openxmlformats.org/officeDocument/2006/relationships/slideLayout" Target="../slideLayouts/slideLayout143.xml"/><Relationship Id="rId5" Type="http://schemas.openxmlformats.org/officeDocument/2006/relationships/slideLayout" Target="../slideLayouts/slideLayout137.xml"/><Relationship Id="rId10" Type="http://schemas.openxmlformats.org/officeDocument/2006/relationships/slideLayout" Target="../slideLayouts/slideLayout142.xml"/><Relationship Id="rId4" Type="http://schemas.openxmlformats.org/officeDocument/2006/relationships/slideLayout" Target="../slideLayouts/slideLayout136.xml"/><Relationship Id="rId9" Type="http://schemas.openxmlformats.org/officeDocument/2006/relationships/slideLayout" Target="../slideLayouts/slideLayout141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1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46.xml"/><Relationship Id="rId7" Type="http://schemas.openxmlformats.org/officeDocument/2006/relationships/slideLayout" Target="../slideLayouts/slideLayout150.xml"/><Relationship Id="rId12" Type="http://schemas.openxmlformats.org/officeDocument/2006/relationships/theme" Target="../theme/theme14.xml"/><Relationship Id="rId2" Type="http://schemas.openxmlformats.org/officeDocument/2006/relationships/slideLayout" Target="../slideLayouts/slideLayout145.xml"/><Relationship Id="rId1" Type="http://schemas.openxmlformats.org/officeDocument/2006/relationships/slideLayout" Target="../slideLayouts/slideLayout144.xml"/><Relationship Id="rId6" Type="http://schemas.openxmlformats.org/officeDocument/2006/relationships/slideLayout" Target="../slideLayouts/slideLayout149.xml"/><Relationship Id="rId11" Type="http://schemas.openxmlformats.org/officeDocument/2006/relationships/slideLayout" Target="../slideLayouts/slideLayout154.xml"/><Relationship Id="rId5" Type="http://schemas.openxmlformats.org/officeDocument/2006/relationships/slideLayout" Target="../slideLayouts/slideLayout148.xml"/><Relationship Id="rId10" Type="http://schemas.openxmlformats.org/officeDocument/2006/relationships/slideLayout" Target="../slideLayouts/slideLayout153.xml"/><Relationship Id="rId4" Type="http://schemas.openxmlformats.org/officeDocument/2006/relationships/slideLayout" Target="../slideLayouts/slideLayout147.xml"/><Relationship Id="rId9" Type="http://schemas.openxmlformats.org/officeDocument/2006/relationships/slideLayout" Target="../slideLayouts/slideLayout152.xml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2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57.xml"/><Relationship Id="rId7" Type="http://schemas.openxmlformats.org/officeDocument/2006/relationships/slideLayout" Target="../slideLayouts/slideLayout161.xml"/><Relationship Id="rId12" Type="http://schemas.openxmlformats.org/officeDocument/2006/relationships/theme" Target="../theme/theme15.xml"/><Relationship Id="rId2" Type="http://schemas.openxmlformats.org/officeDocument/2006/relationships/slideLayout" Target="../slideLayouts/slideLayout156.xml"/><Relationship Id="rId1" Type="http://schemas.openxmlformats.org/officeDocument/2006/relationships/slideLayout" Target="../slideLayouts/slideLayout155.xml"/><Relationship Id="rId6" Type="http://schemas.openxmlformats.org/officeDocument/2006/relationships/slideLayout" Target="../slideLayouts/slideLayout160.xml"/><Relationship Id="rId11" Type="http://schemas.openxmlformats.org/officeDocument/2006/relationships/slideLayout" Target="../slideLayouts/slideLayout165.xml"/><Relationship Id="rId5" Type="http://schemas.openxmlformats.org/officeDocument/2006/relationships/slideLayout" Target="../slideLayouts/slideLayout159.xml"/><Relationship Id="rId10" Type="http://schemas.openxmlformats.org/officeDocument/2006/relationships/slideLayout" Target="../slideLayouts/slideLayout164.xml"/><Relationship Id="rId4" Type="http://schemas.openxmlformats.org/officeDocument/2006/relationships/slideLayout" Target="../slideLayouts/slideLayout158.xml"/><Relationship Id="rId9" Type="http://schemas.openxmlformats.org/officeDocument/2006/relationships/slideLayout" Target="../slideLayouts/slideLayout163.xml"/></Relationships>
</file>

<file path=ppt/slideMasters/_rels/slideMaster1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3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68.xml"/><Relationship Id="rId7" Type="http://schemas.openxmlformats.org/officeDocument/2006/relationships/slideLayout" Target="../slideLayouts/slideLayout172.xml"/><Relationship Id="rId12" Type="http://schemas.openxmlformats.org/officeDocument/2006/relationships/theme" Target="../theme/theme16.xml"/><Relationship Id="rId2" Type="http://schemas.openxmlformats.org/officeDocument/2006/relationships/slideLayout" Target="../slideLayouts/slideLayout167.xml"/><Relationship Id="rId1" Type="http://schemas.openxmlformats.org/officeDocument/2006/relationships/slideLayout" Target="../slideLayouts/slideLayout166.xml"/><Relationship Id="rId6" Type="http://schemas.openxmlformats.org/officeDocument/2006/relationships/slideLayout" Target="../slideLayouts/slideLayout171.xml"/><Relationship Id="rId11" Type="http://schemas.openxmlformats.org/officeDocument/2006/relationships/slideLayout" Target="../slideLayouts/slideLayout176.xml"/><Relationship Id="rId5" Type="http://schemas.openxmlformats.org/officeDocument/2006/relationships/slideLayout" Target="../slideLayouts/slideLayout170.xml"/><Relationship Id="rId10" Type="http://schemas.openxmlformats.org/officeDocument/2006/relationships/slideLayout" Target="../slideLayouts/slideLayout175.xml"/><Relationship Id="rId4" Type="http://schemas.openxmlformats.org/officeDocument/2006/relationships/slideLayout" Target="../slideLayouts/slideLayout169.xml"/><Relationship Id="rId9" Type="http://schemas.openxmlformats.org/officeDocument/2006/relationships/slideLayout" Target="../slideLayouts/slideLayout174.xml"/></Relationships>
</file>

<file path=ppt/slideMasters/_rels/slideMaster1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4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79.xml"/><Relationship Id="rId7" Type="http://schemas.openxmlformats.org/officeDocument/2006/relationships/slideLayout" Target="../slideLayouts/slideLayout183.xml"/><Relationship Id="rId12" Type="http://schemas.openxmlformats.org/officeDocument/2006/relationships/theme" Target="../theme/theme17.xml"/><Relationship Id="rId2" Type="http://schemas.openxmlformats.org/officeDocument/2006/relationships/slideLayout" Target="../slideLayouts/slideLayout178.xml"/><Relationship Id="rId1" Type="http://schemas.openxmlformats.org/officeDocument/2006/relationships/slideLayout" Target="../slideLayouts/slideLayout177.xml"/><Relationship Id="rId6" Type="http://schemas.openxmlformats.org/officeDocument/2006/relationships/slideLayout" Target="../slideLayouts/slideLayout182.xml"/><Relationship Id="rId11" Type="http://schemas.openxmlformats.org/officeDocument/2006/relationships/slideLayout" Target="../slideLayouts/slideLayout187.xml"/><Relationship Id="rId5" Type="http://schemas.openxmlformats.org/officeDocument/2006/relationships/slideLayout" Target="../slideLayouts/slideLayout181.xml"/><Relationship Id="rId10" Type="http://schemas.openxmlformats.org/officeDocument/2006/relationships/slideLayout" Target="../slideLayouts/slideLayout186.xml"/><Relationship Id="rId4" Type="http://schemas.openxmlformats.org/officeDocument/2006/relationships/slideLayout" Target="../slideLayouts/slideLayout180.xml"/><Relationship Id="rId9" Type="http://schemas.openxmlformats.org/officeDocument/2006/relationships/slideLayout" Target="../slideLayouts/slideLayout185.xml"/></Relationships>
</file>

<file path=ppt/slideMasters/_rels/slideMaster1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5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90.xml"/><Relationship Id="rId7" Type="http://schemas.openxmlformats.org/officeDocument/2006/relationships/slideLayout" Target="../slideLayouts/slideLayout194.xml"/><Relationship Id="rId12" Type="http://schemas.openxmlformats.org/officeDocument/2006/relationships/theme" Target="../theme/theme18.xml"/><Relationship Id="rId2" Type="http://schemas.openxmlformats.org/officeDocument/2006/relationships/slideLayout" Target="../slideLayouts/slideLayout189.xml"/><Relationship Id="rId1" Type="http://schemas.openxmlformats.org/officeDocument/2006/relationships/slideLayout" Target="../slideLayouts/slideLayout188.xml"/><Relationship Id="rId6" Type="http://schemas.openxmlformats.org/officeDocument/2006/relationships/slideLayout" Target="../slideLayouts/slideLayout193.xml"/><Relationship Id="rId11" Type="http://schemas.openxmlformats.org/officeDocument/2006/relationships/slideLayout" Target="../slideLayouts/slideLayout198.xml"/><Relationship Id="rId5" Type="http://schemas.openxmlformats.org/officeDocument/2006/relationships/slideLayout" Target="../slideLayouts/slideLayout192.xml"/><Relationship Id="rId10" Type="http://schemas.openxmlformats.org/officeDocument/2006/relationships/slideLayout" Target="../slideLayouts/slideLayout197.xml"/><Relationship Id="rId4" Type="http://schemas.openxmlformats.org/officeDocument/2006/relationships/slideLayout" Target="../slideLayouts/slideLayout191.xml"/><Relationship Id="rId9" Type="http://schemas.openxmlformats.org/officeDocument/2006/relationships/slideLayout" Target="../slideLayouts/slideLayout196.xml"/></Relationships>
</file>

<file path=ppt/slideMasters/_rels/slideMaster1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6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201.xml"/><Relationship Id="rId7" Type="http://schemas.openxmlformats.org/officeDocument/2006/relationships/slideLayout" Target="../slideLayouts/slideLayout205.xml"/><Relationship Id="rId12" Type="http://schemas.openxmlformats.org/officeDocument/2006/relationships/theme" Target="../theme/theme19.xml"/><Relationship Id="rId2" Type="http://schemas.openxmlformats.org/officeDocument/2006/relationships/slideLayout" Target="../slideLayouts/slideLayout200.xml"/><Relationship Id="rId1" Type="http://schemas.openxmlformats.org/officeDocument/2006/relationships/slideLayout" Target="../slideLayouts/slideLayout199.xml"/><Relationship Id="rId6" Type="http://schemas.openxmlformats.org/officeDocument/2006/relationships/slideLayout" Target="../slideLayouts/slideLayout204.xml"/><Relationship Id="rId11" Type="http://schemas.openxmlformats.org/officeDocument/2006/relationships/slideLayout" Target="../slideLayouts/slideLayout209.xml"/><Relationship Id="rId5" Type="http://schemas.openxmlformats.org/officeDocument/2006/relationships/slideLayout" Target="../slideLayouts/slideLayout203.xml"/><Relationship Id="rId10" Type="http://schemas.openxmlformats.org/officeDocument/2006/relationships/slideLayout" Target="../slideLayouts/slideLayout208.xml"/><Relationship Id="rId4" Type="http://schemas.openxmlformats.org/officeDocument/2006/relationships/slideLayout" Target="../slideLayouts/slideLayout202.xml"/><Relationship Id="rId9" Type="http://schemas.openxmlformats.org/officeDocument/2006/relationships/slideLayout" Target="../slideLayouts/slideLayout207.xml"/></Relationships>
</file>

<file path=ppt/slideMasters/_rels/slideMaster2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7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212.xml"/><Relationship Id="rId7" Type="http://schemas.openxmlformats.org/officeDocument/2006/relationships/slideLayout" Target="../slideLayouts/slideLayout216.xml"/><Relationship Id="rId12" Type="http://schemas.openxmlformats.org/officeDocument/2006/relationships/theme" Target="../theme/theme20.xml"/><Relationship Id="rId2" Type="http://schemas.openxmlformats.org/officeDocument/2006/relationships/slideLayout" Target="../slideLayouts/slideLayout211.xml"/><Relationship Id="rId1" Type="http://schemas.openxmlformats.org/officeDocument/2006/relationships/slideLayout" Target="../slideLayouts/slideLayout210.xml"/><Relationship Id="rId6" Type="http://schemas.openxmlformats.org/officeDocument/2006/relationships/slideLayout" Target="../slideLayouts/slideLayout215.xml"/><Relationship Id="rId11" Type="http://schemas.openxmlformats.org/officeDocument/2006/relationships/slideLayout" Target="../slideLayouts/slideLayout220.xml"/><Relationship Id="rId5" Type="http://schemas.openxmlformats.org/officeDocument/2006/relationships/slideLayout" Target="../slideLayouts/slideLayout214.xml"/><Relationship Id="rId10" Type="http://schemas.openxmlformats.org/officeDocument/2006/relationships/slideLayout" Target="../slideLayouts/slideLayout219.xml"/><Relationship Id="rId4" Type="http://schemas.openxmlformats.org/officeDocument/2006/relationships/slideLayout" Target="../slideLayouts/slideLayout213.xml"/><Relationship Id="rId9" Type="http://schemas.openxmlformats.org/officeDocument/2006/relationships/slideLayout" Target="../slideLayouts/slideLayout218.xml"/></Relationships>
</file>

<file path=ppt/slideMasters/_rels/slideMaster2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223.xml"/><Relationship Id="rId7" Type="http://schemas.openxmlformats.org/officeDocument/2006/relationships/slideLayout" Target="../slideLayouts/slideLayout227.xml"/><Relationship Id="rId12" Type="http://schemas.openxmlformats.org/officeDocument/2006/relationships/theme" Target="../theme/theme21.xml"/><Relationship Id="rId2" Type="http://schemas.openxmlformats.org/officeDocument/2006/relationships/slideLayout" Target="../slideLayouts/slideLayout222.xml"/><Relationship Id="rId1" Type="http://schemas.openxmlformats.org/officeDocument/2006/relationships/slideLayout" Target="../slideLayouts/slideLayout221.xml"/><Relationship Id="rId6" Type="http://schemas.openxmlformats.org/officeDocument/2006/relationships/slideLayout" Target="../slideLayouts/slideLayout226.xml"/><Relationship Id="rId11" Type="http://schemas.openxmlformats.org/officeDocument/2006/relationships/slideLayout" Target="../slideLayouts/slideLayout231.xml"/><Relationship Id="rId5" Type="http://schemas.openxmlformats.org/officeDocument/2006/relationships/slideLayout" Target="../slideLayouts/slideLayout225.xml"/><Relationship Id="rId10" Type="http://schemas.openxmlformats.org/officeDocument/2006/relationships/slideLayout" Target="../slideLayouts/slideLayout230.xml"/><Relationship Id="rId4" Type="http://schemas.openxmlformats.org/officeDocument/2006/relationships/slideLayout" Target="../slideLayouts/slideLayout224.xml"/><Relationship Id="rId9" Type="http://schemas.openxmlformats.org/officeDocument/2006/relationships/slideLayout" Target="../slideLayouts/slideLayout229.xml"/></Relationships>
</file>

<file path=ppt/slideMasters/_rels/slideMaster2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3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234.xml"/><Relationship Id="rId7" Type="http://schemas.openxmlformats.org/officeDocument/2006/relationships/slideLayout" Target="../slideLayouts/slideLayout238.xml"/><Relationship Id="rId12" Type="http://schemas.openxmlformats.org/officeDocument/2006/relationships/theme" Target="../theme/theme22.xml"/><Relationship Id="rId2" Type="http://schemas.openxmlformats.org/officeDocument/2006/relationships/slideLayout" Target="../slideLayouts/slideLayout233.xml"/><Relationship Id="rId1" Type="http://schemas.openxmlformats.org/officeDocument/2006/relationships/slideLayout" Target="../slideLayouts/slideLayout232.xml"/><Relationship Id="rId6" Type="http://schemas.openxmlformats.org/officeDocument/2006/relationships/slideLayout" Target="../slideLayouts/slideLayout237.xml"/><Relationship Id="rId11" Type="http://schemas.openxmlformats.org/officeDocument/2006/relationships/slideLayout" Target="../slideLayouts/slideLayout242.xml"/><Relationship Id="rId5" Type="http://schemas.openxmlformats.org/officeDocument/2006/relationships/slideLayout" Target="../slideLayouts/slideLayout236.xml"/><Relationship Id="rId10" Type="http://schemas.openxmlformats.org/officeDocument/2006/relationships/slideLayout" Target="../slideLayouts/slideLayout241.xml"/><Relationship Id="rId4" Type="http://schemas.openxmlformats.org/officeDocument/2006/relationships/slideLayout" Target="../slideLayouts/slideLayout235.xml"/><Relationship Id="rId9" Type="http://schemas.openxmlformats.org/officeDocument/2006/relationships/slideLayout" Target="../slideLayouts/slideLayout240.xml"/></Relationships>
</file>

<file path=ppt/slideMasters/_rels/slideMaster2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0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245.xml"/><Relationship Id="rId7" Type="http://schemas.openxmlformats.org/officeDocument/2006/relationships/slideLayout" Target="../slideLayouts/slideLayout249.xml"/><Relationship Id="rId12" Type="http://schemas.openxmlformats.org/officeDocument/2006/relationships/theme" Target="../theme/theme23.xml"/><Relationship Id="rId2" Type="http://schemas.openxmlformats.org/officeDocument/2006/relationships/slideLayout" Target="../slideLayouts/slideLayout244.xml"/><Relationship Id="rId1" Type="http://schemas.openxmlformats.org/officeDocument/2006/relationships/slideLayout" Target="../slideLayouts/slideLayout243.xml"/><Relationship Id="rId6" Type="http://schemas.openxmlformats.org/officeDocument/2006/relationships/slideLayout" Target="../slideLayouts/slideLayout248.xml"/><Relationship Id="rId11" Type="http://schemas.openxmlformats.org/officeDocument/2006/relationships/slideLayout" Target="../slideLayouts/slideLayout253.xml"/><Relationship Id="rId5" Type="http://schemas.openxmlformats.org/officeDocument/2006/relationships/slideLayout" Target="../slideLayouts/slideLayout247.xml"/><Relationship Id="rId10" Type="http://schemas.openxmlformats.org/officeDocument/2006/relationships/slideLayout" Target="../slideLayouts/slideLayout252.xml"/><Relationship Id="rId4" Type="http://schemas.openxmlformats.org/officeDocument/2006/relationships/slideLayout" Target="../slideLayouts/slideLayout246.xml"/><Relationship Id="rId9" Type="http://schemas.openxmlformats.org/officeDocument/2006/relationships/slideLayout" Target="../slideLayouts/slideLayout251.xml"/></Relationships>
</file>

<file path=ppt/slideMasters/_rels/slideMaster2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61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256.xml"/><Relationship Id="rId7" Type="http://schemas.openxmlformats.org/officeDocument/2006/relationships/slideLayout" Target="../slideLayouts/slideLayout260.xml"/><Relationship Id="rId12" Type="http://schemas.openxmlformats.org/officeDocument/2006/relationships/theme" Target="../theme/theme24.xml"/><Relationship Id="rId2" Type="http://schemas.openxmlformats.org/officeDocument/2006/relationships/slideLayout" Target="../slideLayouts/slideLayout255.xml"/><Relationship Id="rId1" Type="http://schemas.openxmlformats.org/officeDocument/2006/relationships/slideLayout" Target="../slideLayouts/slideLayout254.xml"/><Relationship Id="rId6" Type="http://schemas.openxmlformats.org/officeDocument/2006/relationships/slideLayout" Target="../slideLayouts/slideLayout259.xml"/><Relationship Id="rId11" Type="http://schemas.openxmlformats.org/officeDocument/2006/relationships/slideLayout" Target="../slideLayouts/slideLayout264.xml"/><Relationship Id="rId5" Type="http://schemas.openxmlformats.org/officeDocument/2006/relationships/slideLayout" Target="../slideLayouts/slideLayout258.xml"/><Relationship Id="rId10" Type="http://schemas.openxmlformats.org/officeDocument/2006/relationships/slideLayout" Target="../slideLayouts/slideLayout263.xml"/><Relationship Id="rId4" Type="http://schemas.openxmlformats.org/officeDocument/2006/relationships/slideLayout" Target="../slideLayouts/slideLayout257.xml"/><Relationship Id="rId9" Type="http://schemas.openxmlformats.org/officeDocument/2006/relationships/slideLayout" Target="../slideLayouts/slideLayout262.xml"/></Relationships>
</file>

<file path=ppt/slideMasters/_rels/slideMaster2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72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267.xml"/><Relationship Id="rId7" Type="http://schemas.openxmlformats.org/officeDocument/2006/relationships/slideLayout" Target="../slideLayouts/slideLayout271.xml"/><Relationship Id="rId12" Type="http://schemas.openxmlformats.org/officeDocument/2006/relationships/theme" Target="../theme/theme25.xml"/><Relationship Id="rId2" Type="http://schemas.openxmlformats.org/officeDocument/2006/relationships/slideLayout" Target="../slideLayouts/slideLayout266.xml"/><Relationship Id="rId1" Type="http://schemas.openxmlformats.org/officeDocument/2006/relationships/slideLayout" Target="../slideLayouts/slideLayout265.xml"/><Relationship Id="rId6" Type="http://schemas.openxmlformats.org/officeDocument/2006/relationships/slideLayout" Target="../slideLayouts/slideLayout270.xml"/><Relationship Id="rId11" Type="http://schemas.openxmlformats.org/officeDocument/2006/relationships/slideLayout" Target="../slideLayouts/slideLayout275.xml"/><Relationship Id="rId5" Type="http://schemas.openxmlformats.org/officeDocument/2006/relationships/slideLayout" Target="../slideLayouts/slideLayout269.xml"/><Relationship Id="rId10" Type="http://schemas.openxmlformats.org/officeDocument/2006/relationships/slideLayout" Target="../slideLayouts/slideLayout274.xml"/><Relationship Id="rId4" Type="http://schemas.openxmlformats.org/officeDocument/2006/relationships/slideLayout" Target="../slideLayouts/slideLayout268.xml"/><Relationship Id="rId9" Type="http://schemas.openxmlformats.org/officeDocument/2006/relationships/slideLayout" Target="../slideLayouts/slideLayout273.xml"/></Relationships>
</file>

<file path=ppt/slideMasters/_rels/slideMaster2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83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278.xml"/><Relationship Id="rId7" Type="http://schemas.openxmlformats.org/officeDocument/2006/relationships/slideLayout" Target="../slideLayouts/slideLayout282.xml"/><Relationship Id="rId12" Type="http://schemas.openxmlformats.org/officeDocument/2006/relationships/theme" Target="../theme/theme26.xml"/><Relationship Id="rId2" Type="http://schemas.openxmlformats.org/officeDocument/2006/relationships/slideLayout" Target="../slideLayouts/slideLayout277.xml"/><Relationship Id="rId1" Type="http://schemas.openxmlformats.org/officeDocument/2006/relationships/slideLayout" Target="../slideLayouts/slideLayout276.xml"/><Relationship Id="rId6" Type="http://schemas.openxmlformats.org/officeDocument/2006/relationships/slideLayout" Target="../slideLayouts/slideLayout281.xml"/><Relationship Id="rId11" Type="http://schemas.openxmlformats.org/officeDocument/2006/relationships/slideLayout" Target="../slideLayouts/slideLayout286.xml"/><Relationship Id="rId5" Type="http://schemas.openxmlformats.org/officeDocument/2006/relationships/slideLayout" Target="../slideLayouts/slideLayout280.xml"/><Relationship Id="rId10" Type="http://schemas.openxmlformats.org/officeDocument/2006/relationships/slideLayout" Target="../slideLayouts/slideLayout285.xml"/><Relationship Id="rId4" Type="http://schemas.openxmlformats.org/officeDocument/2006/relationships/slideLayout" Target="../slideLayouts/slideLayout279.xml"/><Relationship Id="rId9" Type="http://schemas.openxmlformats.org/officeDocument/2006/relationships/slideLayout" Target="../slideLayouts/slideLayout284.xml"/></Relationships>
</file>

<file path=ppt/slideMasters/_rels/slideMaster2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94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289.xml"/><Relationship Id="rId7" Type="http://schemas.openxmlformats.org/officeDocument/2006/relationships/slideLayout" Target="../slideLayouts/slideLayout293.xml"/><Relationship Id="rId12" Type="http://schemas.openxmlformats.org/officeDocument/2006/relationships/theme" Target="../theme/theme27.xml"/><Relationship Id="rId2" Type="http://schemas.openxmlformats.org/officeDocument/2006/relationships/slideLayout" Target="../slideLayouts/slideLayout288.xml"/><Relationship Id="rId1" Type="http://schemas.openxmlformats.org/officeDocument/2006/relationships/slideLayout" Target="../slideLayouts/slideLayout287.xml"/><Relationship Id="rId6" Type="http://schemas.openxmlformats.org/officeDocument/2006/relationships/slideLayout" Target="../slideLayouts/slideLayout292.xml"/><Relationship Id="rId11" Type="http://schemas.openxmlformats.org/officeDocument/2006/relationships/slideLayout" Target="../slideLayouts/slideLayout297.xml"/><Relationship Id="rId5" Type="http://schemas.openxmlformats.org/officeDocument/2006/relationships/slideLayout" Target="../slideLayouts/slideLayout291.xml"/><Relationship Id="rId10" Type="http://schemas.openxmlformats.org/officeDocument/2006/relationships/slideLayout" Target="../slideLayouts/slideLayout296.xml"/><Relationship Id="rId4" Type="http://schemas.openxmlformats.org/officeDocument/2006/relationships/slideLayout" Target="../slideLayouts/slideLayout290.xml"/><Relationship Id="rId9" Type="http://schemas.openxmlformats.org/officeDocument/2006/relationships/slideLayout" Target="../slideLayouts/slideLayout295.xml"/></Relationships>
</file>

<file path=ppt/slideMasters/_rels/slideMaster2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5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00.xml"/><Relationship Id="rId7" Type="http://schemas.openxmlformats.org/officeDocument/2006/relationships/slideLayout" Target="../slideLayouts/slideLayout304.xml"/><Relationship Id="rId12" Type="http://schemas.openxmlformats.org/officeDocument/2006/relationships/theme" Target="../theme/theme28.xml"/><Relationship Id="rId2" Type="http://schemas.openxmlformats.org/officeDocument/2006/relationships/slideLayout" Target="../slideLayouts/slideLayout299.xml"/><Relationship Id="rId1" Type="http://schemas.openxmlformats.org/officeDocument/2006/relationships/slideLayout" Target="../slideLayouts/slideLayout298.xml"/><Relationship Id="rId6" Type="http://schemas.openxmlformats.org/officeDocument/2006/relationships/slideLayout" Target="../slideLayouts/slideLayout303.xml"/><Relationship Id="rId11" Type="http://schemas.openxmlformats.org/officeDocument/2006/relationships/slideLayout" Target="../slideLayouts/slideLayout308.xml"/><Relationship Id="rId5" Type="http://schemas.openxmlformats.org/officeDocument/2006/relationships/slideLayout" Target="../slideLayouts/slideLayout302.xml"/><Relationship Id="rId10" Type="http://schemas.openxmlformats.org/officeDocument/2006/relationships/slideLayout" Target="../slideLayouts/slideLayout307.xml"/><Relationship Id="rId4" Type="http://schemas.openxmlformats.org/officeDocument/2006/relationships/slideLayout" Target="../slideLayouts/slideLayout301.xml"/><Relationship Id="rId9" Type="http://schemas.openxmlformats.org/officeDocument/2006/relationships/slideLayout" Target="../slideLayouts/slideLayout306.xml"/></Relationships>
</file>

<file path=ppt/slideMasters/_rels/slideMaster2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6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11.xml"/><Relationship Id="rId7" Type="http://schemas.openxmlformats.org/officeDocument/2006/relationships/slideLayout" Target="../slideLayouts/slideLayout315.xml"/><Relationship Id="rId12" Type="http://schemas.openxmlformats.org/officeDocument/2006/relationships/theme" Target="../theme/theme29.xml"/><Relationship Id="rId2" Type="http://schemas.openxmlformats.org/officeDocument/2006/relationships/slideLayout" Target="../slideLayouts/slideLayout310.xml"/><Relationship Id="rId1" Type="http://schemas.openxmlformats.org/officeDocument/2006/relationships/slideLayout" Target="../slideLayouts/slideLayout309.xml"/><Relationship Id="rId6" Type="http://schemas.openxmlformats.org/officeDocument/2006/relationships/slideLayout" Target="../slideLayouts/slideLayout314.xml"/><Relationship Id="rId11" Type="http://schemas.openxmlformats.org/officeDocument/2006/relationships/slideLayout" Target="../slideLayouts/slideLayout319.xml"/><Relationship Id="rId5" Type="http://schemas.openxmlformats.org/officeDocument/2006/relationships/slideLayout" Target="../slideLayouts/slideLayout313.xml"/><Relationship Id="rId10" Type="http://schemas.openxmlformats.org/officeDocument/2006/relationships/slideLayout" Target="../slideLayouts/slideLayout318.xml"/><Relationship Id="rId4" Type="http://schemas.openxmlformats.org/officeDocument/2006/relationships/slideLayout" Target="../slideLayouts/slideLayout312.xml"/><Relationship Id="rId9" Type="http://schemas.openxmlformats.org/officeDocument/2006/relationships/slideLayout" Target="../slideLayouts/slideLayout317.xml"/></Relationships>
</file>

<file path=ppt/slideMasters/_rels/slideMaster3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7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22.xml"/><Relationship Id="rId7" Type="http://schemas.openxmlformats.org/officeDocument/2006/relationships/slideLayout" Target="../slideLayouts/slideLayout326.xml"/><Relationship Id="rId12" Type="http://schemas.openxmlformats.org/officeDocument/2006/relationships/theme" Target="../theme/theme30.xml"/><Relationship Id="rId2" Type="http://schemas.openxmlformats.org/officeDocument/2006/relationships/slideLayout" Target="../slideLayouts/slideLayout321.xml"/><Relationship Id="rId1" Type="http://schemas.openxmlformats.org/officeDocument/2006/relationships/slideLayout" Target="../slideLayouts/slideLayout320.xml"/><Relationship Id="rId6" Type="http://schemas.openxmlformats.org/officeDocument/2006/relationships/slideLayout" Target="../slideLayouts/slideLayout325.xml"/><Relationship Id="rId11" Type="http://schemas.openxmlformats.org/officeDocument/2006/relationships/slideLayout" Target="../slideLayouts/slideLayout330.xml"/><Relationship Id="rId5" Type="http://schemas.openxmlformats.org/officeDocument/2006/relationships/slideLayout" Target="../slideLayouts/slideLayout324.xml"/><Relationship Id="rId10" Type="http://schemas.openxmlformats.org/officeDocument/2006/relationships/slideLayout" Target="../slideLayouts/slideLayout329.xml"/><Relationship Id="rId4" Type="http://schemas.openxmlformats.org/officeDocument/2006/relationships/slideLayout" Target="../slideLayouts/slideLayout323.xml"/><Relationship Id="rId9" Type="http://schemas.openxmlformats.org/officeDocument/2006/relationships/slideLayout" Target="../slideLayouts/slideLayout328.xml"/></Relationships>
</file>

<file path=ppt/slideMasters/_rels/slideMaster3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3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33.xml"/><Relationship Id="rId7" Type="http://schemas.openxmlformats.org/officeDocument/2006/relationships/slideLayout" Target="../slideLayouts/slideLayout337.xml"/><Relationship Id="rId12" Type="http://schemas.openxmlformats.org/officeDocument/2006/relationships/theme" Target="../theme/theme31.xml"/><Relationship Id="rId2" Type="http://schemas.openxmlformats.org/officeDocument/2006/relationships/slideLayout" Target="../slideLayouts/slideLayout332.xml"/><Relationship Id="rId1" Type="http://schemas.openxmlformats.org/officeDocument/2006/relationships/slideLayout" Target="../slideLayouts/slideLayout331.xml"/><Relationship Id="rId6" Type="http://schemas.openxmlformats.org/officeDocument/2006/relationships/slideLayout" Target="../slideLayouts/slideLayout336.xml"/><Relationship Id="rId11" Type="http://schemas.openxmlformats.org/officeDocument/2006/relationships/slideLayout" Target="../slideLayouts/slideLayout341.xml"/><Relationship Id="rId5" Type="http://schemas.openxmlformats.org/officeDocument/2006/relationships/slideLayout" Target="../slideLayouts/slideLayout335.xml"/><Relationship Id="rId10" Type="http://schemas.openxmlformats.org/officeDocument/2006/relationships/slideLayout" Target="../slideLayouts/slideLayout340.xml"/><Relationship Id="rId4" Type="http://schemas.openxmlformats.org/officeDocument/2006/relationships/slideLayout" Target="../slideLayouts/slideLayout334.xml"/><Relationship Id="rId9" Type="http://schemas.openxmlformats.org/officeDocument/2006/relationships/slideLayout" Target="../slideLayouts/slideLayout339.xml"/></Relationships>
</file>

<file path=ppt/slideMasters/_rels/slideMaster3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4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44.xml"/><Relationship Id="rId7" Type="http://schemas.openxmlformats.org/officeDocument/2006/relationships/slideLayout" Target="../slideLayouts/slideLayout348.xml"/><Relationship Id="rId12" Type="http://schemas.openxmlformats.org/officeDocument/2006/relationships/theme" Target="../theme/theme32.xml"/><Relationship Id="rId2" Type="http://schemas.openxmlformats.org/officeDocument/2006/relationships/slideLayout" Target="../slideLayouts/slideLayout343.xml"/><Relationship Id="rId1" Type="http://schemas.openxmlformats.org/officeDocument/2006/relationships/slideLayout" Target="../slideLayouts/slideLayout342.xml"/><Relationship Id="rId6" Type="http://schemas.openxmlformats.org/officeDocument/2006/relationships/slideLayout" Target="../slideLayouts/slideLayout347.xml"/><Relationship Id="rId11" Type="http://schemas.openxmlformats.org/officeDocument/2006/relationships/slideLayout" Target="../slideLayouts/slideLayout352.xml"/><Relationship Id="rId5" Type="http://schemas.openxmlformats.org/officeDocument/2006/relationships/slideLayout" Target="../slideLayouts/slideLayout346.xml"/><Relationship Id="rId10" Type="http://schemas.openxmlformats.org/officeDocument/2006/relationships/slideLayout" Target="../slideLayouts/slideLayout351.xml"/><Relationship Id="rId4" Type="http://schemas.openxmlformats.org/officeDocument/2006/relationships/slideLayout" Target="../slideLayouts/slideLayout345.xml"/><Relationship Id="rId9" Type="http://schemas.openxmlformats.org/officeDocument/2006/relationships/slideLayout" Target="../slideLayouts/slideLayout350.xml"/></Relationships>
</file>

<file path=ppt/slideMasters/_rels/slideMaster3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60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55.xml"/><Relationship Id="rId7" Type="http://schemas.openxmlformats.org/officeDocument/2006/relationships/slideLayout" Target="../slideLayouts/slideLayout359.xml"/><Relationship Id="rId12" Type="http://schemas.openxmlformats.org/officeDocument/2006/relationships/theme" Target="../theme/theme33.xml"/><Relationship Id="rId2" Type="http://schemas.openxmlformats.org/officeDocument/2006/relationships/slideLayout" Target="../slideLayouts/slideLayout354.xml"/><Relationship Id="rId1" Type="http://schemas.openxmlformats.org/officeDocument/2006/relationships/slideLayout" Target="../slideLayouts/slideLayout353.xml"/><Relationship Id="rId6" Type="http://schemas.openxmlformats.org/officeDocument/2006/relationships/slideLayout" Target="../slideLayouts/slideLayout358.xml"/><Relationship Id="rId11" Type="http://schemas.openxmlformats.org/officeDocument/2006/relationships/slideLayout" Target="../slideLayouts/slideLayout363.xml"/><Relationship Id="rId5" Type="http://schemas.openxmlformats.org/officeDocument/2006/relationships/slideLayout" Target="../slideLayouts/slideLayout357.xml"/><Relationship Id="rId10" Type="http://schemas.openxmlformats.org/officeDocument/2006/relationships/slideLayout" Target="../slideLayouts/slideLayout362.xml"/><Relationship Id="rId4" Type="http://schemas.openxmlformats.org/officeDocument/2006/relationships/slideLayout" Target="../slideLayouts/slideLayout356.xml"/><Relationship Id="rId9" Type="http://schemas.openxmlformats.org/officeDocument/2006/relationships/slideLayout" Target="../slideLayouts/slideLayout361.xml"/></Relationships>
</file>

<file path=ppt/slideMasters/_rels/slideMaster3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71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66.xml"/><Relationship Id="rId7" Type="http://schemas.openxmlformats.org/officeDocument/2006/relationships/slideLayout" Target="../slideLayouts/slideLayout370.xml"/><Relationship Id="rId12" Type="http://schemas.openxmlformats.org/officeDocument/2006/relationships/theme" Target="../theme/theme34.xml"/><Relationship Id="rId2" Type="http://schemas.openxmlformats.org/officeDocument/2006/relationships/slideLayout" Target="../slideLayouts/slideLayout365.xml"/><Relationship Id="rId1" Type="http://schemas.openxmlformats.org/officeDocument/2006/relationships/slideLayout" Target="../slideLayouts/slideLayout364.xml"/><Relationship Id="rId6" Type="http://schemas.openxmlformats.org/officeDocument/2006/relationships/slideLayout" Target="../slideLayouts/slideLayout369.xml"/><Relationship Id="rId11" Type="http://schemas.openxmlformats.org/officeDocument/2006/relationships/slideLayout" Target="../slideLayouts/slideLayout374.xml"/><Relationship Id="rId5" Type="http://schemas.openxmlformats.org/officeDocument/2006/relationships/slideLayout" Target="../slideLayouts/slideLayout368.xml"/><Relationship Id="rId10" Type="http://schemas.openxmlformats.org/officeDocument/2006/relationships/slideLayout" Target="../slideLayouts/slideLayout373.xml"/><Relationship Id="rId4" Type="http://schemas.openxmlformats.org/officeDocument/2006/relationships/slideLayout" Target="../slideLayouts/slideLayout367.xml"/><Relationship Id="rId9" Type="http://schemas.openxmlformats.org/officeDocument/2006/relationships/slideLayout" Target="../slideLayouts/slideLayout372.xml"/></Relationships>
</file>

<file path=ppt/slideMasters/_rels/slideMaster3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82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77.xml"/><Relationship Id="rId7" Type="http://schemas.openxmlformats.org/officeDocument/2006/relationships/slideLayout" Target="../slideLayouts/slideLayout381.xml"/><Relationship Id="rId12" Type="http://schemas.openxmlformats.org/officeDocument/2006/relationships/theme" Target="../theme/theme35.xml"/><Relationship Id="rId2" Type="http://schemas.openxmlformats.org/officeDocument/2006/relationships/slideLayout" Target="../slideLayouts/slideLayout376.xml"/><Relationship Id="rId1" Type="http://schemas.openxmlformats.org/officeDocument/2006/relationships/slideLayout" Target="../slideLayouts/slideLayout375.xml"/><Relationship Id="rId6" Type="http://schemas.openxmlformats.org/officeDocument/2006/relationships/slideLayout" Target="../slideLayouts/slideLayout380.xml"/><Relationship Id="rId11" Type="http://schemas.openxmlformats.org/officeDocument/2006/relationships/slideLayout" Target="../slideLayouts/slideLayout385.xml"/><Relationship Id="rId5" Type="http://schemas.openxmlformats.org/officeDocument/2006/relationships/slideLayout" Target="../slideLayouts/slideLayout379.xml"/><Relationship Id="rId10" Type="http://schemas.openxmlformats.org/officeDocument/2006/relationships/slideLayout" Target="../slideLayouts/slideLayout384.xml"/><Relationship Id="rId4" Type="http://schemas.openxmlformats.org/officeDocument/2006/relationships/slideLayout" Target="../slideLayouts/slideLayout378.xml"/><Relationship Id="rId9" Type="http://schemas.openxmlformats.org/officeDocument/2006/relationships/slideLayout" Target="../slideLayouts/slideLayout383.xml"/></Relationships>
</file>

<file path=ppt/slideMasters/_rels/slideMaster3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93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88.xml"/><Relationship Id="rId7" Type="http://schemas.openxmlformats.org/officeDocument/2006/relationships/slideLayout" Target="../slideLayouts/slideLayout392.xml"/><Relationship Id="rId12" Type="http://schemas.openxmlformats.org/officeDocument/2006/relationships/theme" Target="../theme/theme36.xml"/><Relationship Id="rId2" Type="http://schemas.openxmlformats.org/officeDocument/2006/relationships/slideLayout" Target="../slideLayouts/slideLayout387.xml"/><Relationship Id="rId1" Type="http://schemas.openxmlformats.org/officeDocument/2006/relationships/slideLayout" Target="../slideLayouts/slideLayout386.xml"/><Relationship Id="rId6" Type="http://schemas.openxmlformats.org/officeDocument/2006/relationships/slideLayout" Target="../slideLayouts/slideLayout391.xml"/><Relationship Id="rId11" Type="http://schemas.openxmlformats.org/officeDocument/2006/relationships/slideLayout" Target="../slideLayouts/slideLayout396.xml"/><Relationship Id="rId5" Type="http://schemas.openxmlformats.org/officeDocument/2006/relationships/slideLayout" Target="../slideLayouts/slideLayout390.xml"/><Relationship Id="rId10" Type="http://schemas.openxmlformats.org/officeDocument/2006/relationships/slideLayout" Target="../slideLayouts/slideLayout395.xml"/><Relationship Id="rId4" Type="http://schemas.openxmlformats.org/officeDocument/2006/relationships/slideLayout" Target="../slideLayouts/slideLayout389.xml"/><Relationship Id="rId9" Type="http://schemas.openxmlformats.org/officeDocument/2006/relationships/slideLayout" Target="../slideLayouts/slideLayout394.xml"/></Relationships>
</file>

<file path=ppt/slideMasters/_rels/slideMaster3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04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99.xml"/><Relationship Id="rId7" Type="http://schemas.openxmlformats.org/officeDocument/2006/relationships/slideLayout" Target="../slideLayouts/slideLayout403.xml"/><Relationship Id="rId12" Type="http://schemas.openxmlformats.org/officeDocument/2006/relationships/theme" Target="../theme/theme37.xml"/><Relationship Id="rId2" Type="http://schemas.openxmlformats.org/officeDocument/2006/relationships/slideLayout" Target="../slideLayouts/slideLayout398.xml"/><Relationship Id="rId1" Type="http://schemas.openxmlformats.org/officeDocument/2006/relationships/slideLayout" Target="../slideLayouts/slideLayout397.xml"/><Relationship Id="rId6" Type="http://schemas.openxmlformats.org/officeDocument/2006/relationships/slideLayout" Target="../slideLayouts/slideLayout402.xml"/><Relationship Id="rId11" Type="http://schemas.openxmlformats.org/officeDocument/2006/relationships/slideLayout" Target="../slideLayouts/slideLayout407.xml"/><Relationship Id="rId5" Type="http://schemas.openxmlformats.org/officeDocument/2006/relationships/slideLayout" Target="../slideLayouts/slideLayout401.xml"/><Relationship Id="rId10" Type="http://schemas.openxmlformats.org/officeDocument/2006/relationships/slideLayout" Target="../slideLayouts/slideLayout406.xml"/><Relationship Id="rId4" Type="http://schemas.openxmlformats.org/officeDocument/2006/relationships/slideLayout" Target="../slideLayouts/slideLayout400.xml"/><Relationship Id="rId9" Type="http://schemas.openxmlformats.org/officeDocument/2006/relationships/slideLayout" Target="../slideLayouts/slideLayout405.xml"/></Relationships>
</file>

<file path=ppt/slideMasters/_rels/slideMaster3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5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410.xml"/><Relationship Id="rId7" Type="http://schemas.openxmlformats.org/officeDocument/2006/relationships/slideLayout" Target="../slideLayouts/slideLayout414.xml"/><Relationship Id="rId12" Type="http://schemas.openxmlformats.org/officeDocument/2006/relationships/theme" Target="../theme/theme38.xml"/><Relationship Id="rId2" Type="http://schemas.openxmlformats.org/officeDocument/2006/relationships/slideLayout" Target="../slideLayouts/slideLayout409.xml"/><Relationship Id="rId1" Type="http://schemas.openxmlformats.org/officeDocument/2006/relationships/slideLayout" Target="../slideLayouts/slideLayout408.xml"/><Relationship Id="rId6" Type="http://schemas.openxmlformats.org/officeDocument/2006/relationships/slideLayout" Target="../slideLayouts/slideLayout413.xml"/><Relationship Id="rId11" Type="http://schemas.openxmlformats.org/officeDocument/2006/relationships/slideLayout" Target="../slideLayouts/slideLayout418.xml"/><Relationship Id="rId5" Type="http://schemas.openxmlformats.org/officeDocument/2006/relationships/slideLayout" Target="../slideLayouts/slideLayout412.xml"/><Relationship Id="rId10" Type="http://schemas.openxmlformats.org/officeDocument/2006/relationships/slideLayout" Target="../slideLayouts/slideLayout417.xml"/><Relationship Id="rId4" Type="http://schemas.openxmlformats.org/officeDocument/2006/relationships/slideLayout" Target="../slideLayouts/slideLayout411.xml"/><Relationship Id="rId9" Type="http://schemas.openxmlformats.org/officeDocument/2006/relationships/slideLayout" Target="../slideLayouts/slideLayout416.xml"/></Relationships>
</file>

<file path=ppt/slideMasters/_rels/slideMaster3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26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421.xml"/><Relationship Id="rId7" Type="http://schemas.openxmlformats.org/officeDocument/2006/relationships/slideLayout" Target="../slideLayouts/slideLayout425.xml"/><Relationship Id="rId12" Type="http://schemas.openxmlformats.org/officeDocument/2006/relationships/theme" Target="../theme/theme39.xml"/><Relationship Id="rId2" Type="http://schemas.openxmlformats.org/officeDocument/2006/relationships/slideLayout" Target="../slideLayouts/slideLayout420.xml"/><Relationship Id="rId1" Type="http://schemas.openxmlformats.org/officeDocument/2006/relationships/slideLayout" Target="../slideLayouts/slideLayout419.xml"/><Relationship Id="rId6" Type="http://schemas.openxmlformats.org/officeDocument/2006/relationships/slideLayout" Target="../slideLayouts/slideLayout424.xml"/><Relationship Id="rId11" Type="http://schemas.openxmlformats.org/officeDocument/2006/relationships/slideLayout" Target="../slideLayouts/slideLayout429.xml"/><Relationship Id="rId5" Type="http://schemas.openxmlformats.org/officeDocument/2006/relationships/slideLayout" Target="../slideLayouts/slideLayout423.xml"/><Relationship Id="rId10" Type="http://schemas.openxmlformats.org/officeDocument/2006/relationships/slideLayout" Target="../slideLayouts/slideLayout428.xml"/><Relationship Id="rId4" Type="http://schemas.openxmlformats.org/officeDocument/2006/relationships/slideLayout" Target="../slideLayouts/slideLayout422.xml"/><Relationship Id="rId9" Type="http://schemas.openxmlformats.org/officeDocument/2006/relationships/slideLayout" Target="../slideLayouts/slideLayout427.xml"/></Relationships>
</file>

<file path=ppt/slideMasters/_rels/slideMaster4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37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432.xml"/><Relationship Id="rId7" Type="http://schemas.openxmlformats.org/officeDocument/2006/relationships/slideLayout" Target="../slideLayouts/slideLayout436.xml"/><Relationship Id="rId12" Type="http://schemas.openxmlformats.org/officeDocument/2006/relationships/theme" Target="../theme/theme40.xml"/><Relationship Id="rId2" Type="http://schemas.openxmlformats.org/officeDocument/2006/relationships/slideLayout" Target="../slideLayouts/slideLayout431.xml"/><Relationship Id="rId1" Type="http://schemas.openxmlformats.org/officeDocument/2006/relationships/slideLayout" Target="../slideLayouts/slideLayout430.xml"/><Relationship Id="rId6" Type="http://schemas.openxmlformats.org/officeDocument/2006/relationships/slideLayout" Target="../slideLayouts/slideLayout435.xml"/><Relationship Id="rId11" Type="http://schemas.openxmlformats.org/officeDocument/2006/relationships/slideLayout" Target="../slideLayouts/slideLayout440.xml"/><Relationship Id="rId5" Type="http://schemas.openxmlformats.org/officeDocument/2006/relationships/slideLayout" Target="../slideLayouts/slideLayout434.xml"/><Relationship Id="rId10" Type="http://schemas.openxmlformats.org/officeDocument/2006/relationships/slideLayout" Target="../slideLayouts/slideLayout439.xml"/><Relationship Id="rId4" Type="http://schemas.openxmlformats.org/officeDocument/2006/relationships/slideLayout" Target="../slideLayouts/slideLayout433.xml"/><Relationship Id="rId9" Type="http://schemas.openxmlformats.org/officeDocument/2006/relationships/slideLayout" Target="../slideLayouts/slideLayout438.xml"/></Relationships>
</file>

<file path=ppt/slideMasters/_rels/slideMaster4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4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443.xml"/><Relationship Id="rId7" Type="http://schemas.openxmlformats.org/officeDocument/2006/relationships/slideLayout" Target="../slideLayouts/slideLayout447.xml"/><Relationship Id="rId12" Type="http://schemas.openxmlformats.org/officeDocument/2006/relationships/theme" Target="../theme/theme41.xml"/><Relationship Id="rId2" Type="http://schemas.openxmlformats.org/officeDocument/2006/relationships/slideLayout" Target="../slideLayouts/slideLayout442.xml"/><Relationship Id="rId1" Type="http://schemas.openxmlformats.org/officeDocument/2006/relationships/slideLayout" Target="../slideLayouts/slideLayout441.xml"/><Relationship Id="rId6" Type="http://schemas.openxmlformats.org/officeDocument/2006/relationships/slideLayout" Target="../slideLayouts/slideLayout446.xml"/><Relationship Id="rId11" Type="http://schemas.openxmlformats.org/officeDocument/2006/relationships/slideLayout" Target="../slideLayouts/slideLayout451.xml"/><Relationship Id="rId5" Type="http://schemas.openxmlformats.org/officeDocument/2006/relationships/slideLayout" Target="../slideLayouts/slideLayout445.xml"/><Relationship Id="rId10" Type="http://schemas.openxmlformats.org/officeDocument/2006/relationships/slideLayout" Target="../slideLayouts/slideLayout450.xml"/><Relationship Id="rId4" Type="http://schemas.openxmlformats.org/officeDocument/2006/relationships/slideLayout" Target="../slideLayouts/slideLayout444.xml"/><Relationship Id="rId9" Type="http://schemas.openxmlformats.org/officeDocument/2006/relationships/slideLayout" Target="../slideLayouts/slideLayout449.xml"/></Relationships>
</file>

<file path=ppt/slideMasters/_rels/slideMaster4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5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454.xml"/><Relationship Id="rId7" Type="http://schemas.openxmlformats.org/officeDocument/2006/relationships/slideLayout" Target="../slideLayouts/slideLayout458.xml"/><Relationship Id="rId12" Type="http://schemas.openxmlformats.org/officeDocument/2006/relationships/theme" Target="../theme/theme42.xml"/><Relationship Id="rId2" Type="http://schemas.openxmlformats.org/officeDocument/2006/relationships/slideLayout" Target="../slideLayouts/slideLayout453.xml"/><Relationship Id="rId1" Type="http://schemas.openxmlformats.org/officeDocument/2006/relationships/slideLayout" Target="../slideLayouts/slideLayout452.xml"/><Relationship Id="rId6" Type="http://schemas.openxmlformats.org/officeDocument/2006/relationships/slideLayout" Target="../slideLayouts/slideLayout457.xml"/><Relationship Id="rId11" Type="http://schemas.openxmlformats.org/officeDocument/2006/relationships/slideLayout" Target="../slideLayouts/slideLayout462.xml"/><Relationship Id="rId5" Type="http://schemas.openxmlformats.org/officeDocument/2006/relationships/slideLayout" Target="../slideLayouts/slideLayout456.xml"/><Relationship Id="rId10" Type="http://schemas.openxmlformats.org/officeDocument/2006/relationships/slideLayout" Target="../slideLayouts/slideLayout461.xml"/><Relationship Id="rId4" Type="http://schemas.openxmlformats.org/officeDocument/2006/relationships/slideLayout" Target="../slideLayouts/slideLayout455.xml"/><Relationship Id="rId9" Type="http://schemas.openxmlformats.org/officeDocument/2006/relationships/slideLayout" Target="../slideLayouts/slideLayout460.xml"/></Relationships>
</file>

<file path=ppt/slideMasters/_rels/slideMaster4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70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465.xml"/><Relationship Id="rId7" Type="http://schemas.openxmlformats.org/officeDocument/2006/relationships/slideLayout" Target="../slideLayouts/slideLayout469.xml"/><Relationship Id="rId12" Type="http://schemas.openxmlformats.org/officeDocument/2006/relationships/theme" Target="../theme/theme43.xml"/><Relationship Id="rId2" Type="http://schemas.openxmlformats.org/officeDocument/2006/relationships/slideLayout" Target="../slideLayouts/slideLayout464.xml"/><Relationship Id="rId1" Type="http://schemas.openxmlformats.org/officeDocument/2006/relationships/slideLayout" Target="../slideLayouts/slideLayout463.xml"/><Relationship Id="rId6" Type="http://schemas.openxmlformats.org/officeDocument/2006/relationships/slideLayout" Target="../slideLayouts/slideLayout468.xml"/><Relationship Id="rId11" Type="http://schemas.openxmlformats.org/officeDocument/2006/relationships/slideLayout" Target="../slideLayouts/slideLayout473.xml"/><Relationship Id="rId5" Type="http://schemas.openxmlformats.org/officeDocument/2006/relationships/slideLayout" Target="../slideLayouts/slideLayout467.xml"/><Relationship Id="rId10" Type="http://schemas.openxmlformats.org/officeDocument/2006/relationships/slideLayout" Target="../slideLayouts/slideLayout472.xml"/><Relationship Id="rId4" Type="http://schemas.openxmlformats.org/officeDocument/2006/relationships/slideLayout" Target="../slideLayouts/slideLayout466.xml"/><Relationship Id="rId9" Type="http://schemas.openxmlformats.org/officeDocument/2006/relationships/slideLayout" Target="../slideLayouts/slideLayout471.xml"/></Relationships>
</file>

<file path=ppt/slideMasters/_rels/slideMaster4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81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476.xml"/><Relationship Id="rId7" Type="http://schemas.openxmlformats.org/officeDocument/2006/relationships/slideLayout" Target="../slideLayouts/slideLayout480.xml"/><Relationship Id="rId12" Type="http://schemas.openxmlformats.org/officeDocument/2006/relationships/theme" Target="../theme/theme44.xml"/><Relationship Id="rId2" Type="http://schemas.openxmlformats.org/officeDocument/2006/relationships/slideLayout" Target="../slideLayouts/slideLayout475.xml"/><Relationship Id="rId1" Type="http://schemas.openxmlformats.org/officeDocument/2006/relationships/slideLayout" Target="../slideLayouts/slideLayout474.xml"/><Relationship Id="rId6" Type="http://schemas.openxmlformats.org/officeDocument/2006/relationships/slideLayout" Target="../slideLayouts/slideLayout479.xml"/><Relationship Id="rId11" Type="http://schemas.openxmlformats.org/officeDocument/2006/relationships/slideLayout" Target="../slideLayouts/slideLayout484.xml"/><Relationship Id="rId5" Type="http://schemas.openxmlformats.org/officeDocument/2006/relationships/slideLayout" Target="../slideLayouts/slideLayout478.xml"/><Relationship Id="rId10" Type="http://schemas.openxmlformats.org/officeDocument/2006/relationships/slideLayout" Target="../slideLayouts/slideLayout483.xml"/><Relationship Id="rId4" Type="http://schemas.openxmlformats.org/officeDocument/2006/relationships/slideLayout" Target="../slideLayouts/slideLayout477.xml"/><Relationship Id="rId9" Type="http://schemas.openxmlformats.org/officeDocument/2006/relationships/slideLayout" Target="../slideLayouts/slideLayout482.xml"/></Relationships>
</file>

<file path=ppt/slideMasters/_rels/slideMaster4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92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487.xml"/><Relationship Id="rId7" Type="http://schemas.openxmlformats.org/officeDocument/2006/relationships/slideLayout" Target="../slideLayouts/slideLayout491.xml"/><Relationship Id="rId12" Type="http://schemas.openxmlformats.org/officeDocument/2006/relationships/theme" Target="../theme/theme45.xml"/><Relationship Id="rId2" Type="http://schemas.openxmlformats.org/officeDocument/2006/relationships/slideLayout" Target="../slideLayouts/slideLayout486.xml"/><Relationship Id="rId1" Type="http://schemas.openxmlformats.org/officeDocument/2006/relationships/slideLayout" Target="../slideLayouts/slideLayout485.xml"/><Relationship Id="rId6" Type="http://schemas.openxmlformats.org/officeDocument/2006/relationships/slideLayout" Target="../slideLayouts/slideLayout490.xml"/><Relationship Id="rId11" Type="http://schemas.openxmlformats.org/officeDocument/2006/relationships/slideLayout" Target="../slideLayouts/slideLayout495.xml"/><Relationship Id="rId5" Type="http://schemas.openxmlformats.org/officeDocument/2006/relationships/slideLayout" Target="../slideLayouts/slideLayout489.xml"/><Relationship Id="rId10" Type="http://schemas.openxmlformats.org/officeDocument/2006/relationships/slideLayout" Target="../slideLayouts/slideLayout494.xml"/><Relationship Id="rId4" Type="http://schemas.openxmlformats.org/officeDocument/2006/relationships/slideLayout" Target="../slideLayouts/slideLayout488.xml"/><Relationship Id="rId9" Type="http://schemas.openxmlformats.org/officeDocument/2006/relationships/slideLayout" Target="../slideLayouts/slideLayout493.xml"/></Relationships>
</file>

<file path=ppt/slideMasters/_rels/slideMaster4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03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498.xml"/><Relationship Id="rId7" Type="http://schemas.openxmlformats.org/officeDocument/2006/relationships/slideLayout" Target="../slideLayouts/slideLayout502.xml"/><Relationship Id="rId12" Type="http://schemas.openxmlformats.org/officeDocument/2006/relationships/theme" Target="../theme/theme46.xml"/><Relationship Id="rId2" Type="http://schemas.openxmlformats.org/officeDocument/2006/relationships/slideLayout" Target="../slideLayouts/slideLayout497.xml"/><Relationship Id="rId1" Type="http://schemas.openxmlformats.org/officeDocument/2006/relationships/slideLayout" Target="../slideLayouts/slideLayout496.xml"/><Relationship Id="rId6" Type="http://schemas.openxmlformats.org/officeDocument/2006/relationships/slideLayout" Target="../slideLayouts/slideLayout501.xml"/><Relationship Id="rId11" Type="http://schemas.openxmlformats.org/officeDocument/2006/relationships/slideLayout" Target="../slideLayouts/slideLayout506.xml"/><Relationship Id="rId5" Type="http://schemas.openxmlformats.org/officeDocument/2006/relationships/slideLayout" Target="../slideLayouts/slideLayout500.xml"/><Relationship Id="rId10" Type="http://schemas.openxmlformats.org/officeDocument/2006/relationships/slideLayout" Target="../slideLayouts/slideLayout505.xml"/><Relationship Id="rId4" Type="http://schemas.openxmlformats.org/officeDocument/2006/relationships/slideLayout" Target="../slideLayouts/slideLayout499.xml"/><Relationship Id="rId9" Type="http://schemas.openxmlformats.org/officeDocument/2006/relationships/slideLayout" Target="../slideLayouts/slideLayout504.xml"/></Relationships>
</file>

<file path=ppt/slideMasters/_rels/slideMaster4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14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509.xml"/><Relationship Id="rId7" Type="http://schemas.openxmlformats.org/officeDocument/2006/relationships/slideLayout" Target="../slideLayouts/slideLayout513.xml"/><Relationship Id="rId12" Type="http://schemas.openxmlformats.org/officeDocument/2006/relationships/theme" Target="../theme/theme47.xml"/><Relationship Id="rId2" Type="http://schemas.openxmlformats.org/officeDocument/2006/relationships/slideLayout" Target="../slideLayouts/slideLayout508.xml"/><Relationship Id="rId1" Type="http://schemas.openxmlformats.org/officeDocument/2006/relationships/slideLayout" Target="../slideLayouts/slideLayout507.xml"/><Relationship Id="rId6" Type="http://schemas.openxmlformats.org/officeDocument/2006/relationships/slideLayout" Target="../slideLayouts/slideLayout512.xml"/><Relationship Id="rId11" Type="http://schemas.openxmlformats.org/officeDocument/2006/relationships/slideLayout" Target="../slideLayouts/slideLayout517.xml"/><Relationship Id="rId5" Type="http://schemas.openxmlformats.org/officeDocument/2006/relationships/slideLayout" Target="../slideLayouts/slideLayout511.xml"/><Relationship Id="rId10" Type="http://schemas.openxmlformats.org/officeDocument/2006/relationships/slideLayout" Target="../slideLayouts/slideLayout516.xml"/><Relationship Id="rId4" Type="http://schemas.openxmlformats.org/officeDocument/2006/relationships/slideLayout" Target="../slideLayouts/slideLayout510.xml"/><Relationship Id="rId9" Type="http://schemas.openxmlformats.org/officeDocument/2006/relationships/slideLayout" Target="../slideLayouts/slideLayout515.xml"/></Relationships>
</file>

<file path=ppt/slideMasters/_rels/slideMaster4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5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520.xml"/><Relationship Id="rId7" Type="http://schemas.openxmlformats.org/officeDocument/2006/relationships/slideLayout" Target="../slideLayouts/slideLayout524.xml"/><Relationship Id="rId12" Type="http://schemas.openxmlformats.org/officeDocument/2006/relationships/theme" Target="../theme/theme48.xml"/><Relationship Id="rId2" Type="http://schemas.openxmlformats.org/officeDocument/2006/relationships/slideLayout" Target="../slideLayouts/slideLayout519.xml"/><Relationship Id="rId1" Type="http://schemas.openxmlformats.org/officeDocument/2006/relationships/slideLayout" Target="../slideLayouts/slideLayout518.xml"/><Relationship Id="rId6" Type="http://schemas.openxmlformats.org/officeDocument/2006/relationships/slideLayout" Target="../slideLayouts/slideLayout523.xml"/><Relationship Id="rId11" Type="http://schemas.openxmlformats.org/officeDocument/2006/relationships/slideLayout" Target="../slideLayouts/slideLayout528.xml"/><Relationship Id="rId5" Type="http://schemas.openxmlformats.org/officeDocument/2006/relationships/slideLayout" Target="../slideLayouts/slideLayout522.xml"/><Relationship Id="rId10" Type="http://schemas.openxmlformats.org/officeDocument/2006/relationships/slideLayout" Target="../slideLayouts/slideLayout527.xml"/><Relationship Id="rId4" Type="http://schemas.openxmlformats.org/officeDocument/2006/relationships/slideLayout" Target="../slideLayouts/slideLayout521.xml"/><Relationship Id="rId9" Type="http://schemas.openxmlformats.org/officeDocument/2006/relationships/slideLayout" Target="../slideLayouts/slideLayout526.xml"/></Relationships>
</file>

<file path=ppt/slideMasters/_rels/slideMaster4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36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531.xml"/><Relationship Id="rId7" Type="http://schemas.openxmlformats.org/officeDocument/2006/relationships/slideLayout" Target="../slideLayouts/slideLayout535.xml"/><Relationship Id="rId12" Type="http://schemas.openxmlformats.org/officeDocument/2006/relationships/theme" Target="../theme/theme49.xml"/><Relationship Id="rId2" Type="http://schemas.openxmlformats.org/officeDocument/2006/relationships/slideLayout" Target="../slideLayouts/slideLayout530.xml"/><Relationship Id="rId1" Type="http://schemas.openxmlformats.org/officeDocument/2006/relationships/slideLayout" Target="../slideLayouts/slideLayout529.xml"/><Relationship Id="rId6" Type="http://schemas.openxmlformats.org/officeDocument/2006/relationships/slideLayout" Target="../slideLayouts/slideLayout534.xml"/><Relationship Id="rId11" Type="http://schemas.openxmlformats.org/officeDocument/2006/relationships/slideLayout" Target="../slideLayouts/slideLayout539.xml"/><Relationship Id="rId5" Type="http://schemas.openxmlformats.org/officeDocument/2006/relationships/slideLayout" Target="../slideLayouts/slideLayout533.xml"/><Relationship Id="rId10" Type="http://schemas.openxmlformats.org/officeDocument/2006/relationships/slideLayout" Target="../slideLayouts/slideLayout538.xml"/><Relationship Id="rId4" Type="http://schemas.openxmlformats.org/officeDocument/2006/relationships/slideLayout" Target="../slideLayouts/slideLayout532.xml"/><Relationship Id="rId9" Type="http://schemas.openxmlformats.org/officeDocument/2006/relationships/slideLayout" Target="../slideLayouts/slideLayout537.xml"/></Relationships>
</file>

<file path=ppt/slideMasters/_rels/slideMaster5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47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542.xml"/><Relationship Id="rId7" Type="http://schemas.openxmlformats.org/officeDocument/2006/relationships/slideLayout" Target="../slideLayouts/slideLayout546.xml"/><Relationship Id="rId12" Type="http://schemas.openxmlformats.org/officeDocument/2006/relationships/theme" Target="../theme/theme50.xml"/><Relationship Id="rId2" Type="http://schemas.openxmlformats.org/officeDocument/2006/relationships/slideLayout" Target="../slideLayouts/slideLayout541.xml"/><Relationship Id="rId1" Type="http://schemas.openxmlformats.org/officeDocument/2006/relationships/slideLayout" Target="../slideLayouts/slideLayout540.xml"/><Relationship Id="rId6" Type="http://schemas.openxmlformats.org/officeDocument/2006/relationships/slideLayout" Target="../slideLayouts/slideLayout545.xml"/><Relationship Id="rId11" Type="http://schemas.openxmlformats.org/officeDocument/2006/relationships/slideLayout" Target="../slideLayouts/slideLayout550.xml"/><Relationship Id="rId5" Type="http://schemas.openxmlformats.org/officeDocument/2006/relationships/slideLayout" Target="../slideLayouts/slideLayout544.xml"/><Relationship Id="rId10" Type="http://schemas.openxmlformats.org/officeDocument/2006/relationships/slideLayout" Target="../slideLayouts/slideLayout549.xml"/><Relationship Id="rId4" Type="http://schemas.openxmlformats.org/officeDocument/2006/relationships/slideLayout" Target="../slideLayouts/slideLayout543.xml"/><Relationship Id="rId9" Type="http://schemas.openxmlformats.org/officeDocument/2006/relationships/slideLayout" Target="../slideLayouts/slideLayout548.xml"/></Relationships>
</file>

<file path=ppt/slideMasters/_rels/slideMaster5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5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553.xml"/><Relationship Id="rId7" Type="http://schemas.openxmlformats.org/officeDocument/2006/relationships/slideLayout" Target="../slideLayouts/slideLayout557.xml"/><Relationship Id="rId12" Type="http://schemas.openxmlformats.org/officeDocument/2006/relationships/theme" Target="../theme/theme51.xml"/><Relationship Id="rId2" Type="http://schemas.openxmlformats.org/officeDocument/2006/relationships/slideLayout" Target="../slideLayouts/slideLayout552.xml"/><Relationship Id="rId1" Type="http://schemas.openxmlformats.org/officeDocument/2006/relationships/slideLayout" Target="../slideLayouts/slideLayout551.xml"/><Relationship Id="rId6" Type="http://schemas.openxmlformats.org/officeDocument/2006/relationships/slideLayout" Target="../slideLayouts/slideLayout556.xml"/><Relationship Id="rId11" Type="http://schemas.openxmlformats.org/officeDocument/2006/relationships/slideLayout" Target="../slideLayouts/slideLayout561.xml"/><Relationship Id="rId5" Type="http://schemas.openxmlformats.org/officeDocument/2006/relationships/slideLayout" Target="../slideLayouts/slideLayout555.xml"/><Relationship Id="rId10" Type="http://schemas.openxmlformats.org/officeDocument/2006/relationships/slideLayout" Target="../slideLayouts/slideLayout560.xml"/><Relationship Id="rId4" Type="http://schemas.openxmlformats.org/officeDocument/2006/relationships/slideLayout" Target="../slideLayouts/slideLayout554.xml"/><Relationship Id="rId9" Type="http://schemas.openxmlformats.org/officeDocument/2006/relationships/slideLayout" Target="../slideLayouts/slideLayout559.xml"/></Relationships>
</file>

<file path=ppt/slideMasters/_rels/slideMaster5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6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564.xml"/><Relationship Id="rId7" Type="http://schemas.openxmlformats.org/officeDocument/2006/relationships/slideLayout" Target="../slideLayouts/slideLayout568.xml"/><Relationship Id="rId12" Type="http://schemas.openxmlformats.org/officeDocument/2006/relationships/theme" Target="../theme/theme52.xml"/><Relationship Id="rId2" Type="http://schemas.openxmlformats.org/officeDocument/2006/relationships/slideLayout" Target="../slideLayouts/slideLayout563.xml"/><Relationship Id="rId1" Type="http://schemas.openxmlformats.org/officeDocument/2006/relationships/slideLayout" Target="../slideLayouts/slideLayout562.xml"/><Relationship Id="rId6" Type="http://schemas.openxmlformats.org/officeDocument/2006/relationships/slideLayout" Target="../slideLayouts/slideLayout567.xml"/><Relationship Id="rId11" Type="http://schemas.openxmlformats.org/officeDocument/2006/relationships/slideLayout" Target="../slideLayouts/slideLayout572.xml"/><Relationship Id="rId5" Type="http://schemas.openxmlformats.org/officeDocument/2006/relationships/slideLayout" Target="../slideLayouts/slideLayout566.xml"/><Relationship Id="rId10" Type="http://schemas.openxmlformats.org/officeDocument/2006/relationships/slideLayout" Target="../slideLayouts/slideLayout571.xml"/><Relationship Id="rId4" Type="http://schemas.openxmlformats.org/officeDocument/2006/relationships/slideLayout" Target="../slideLayouts/slideLayout565.xml"/><Relationship Id="rId9" Type="http://schemas.openxmlformats.org/officeDocument/2006/relationships/slideLayout" Target="../slideLayouts/slideLayout570.xml"/></Relationships>
</file>

<file path=ppt/slideMasters/_rels/slideMaster5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80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575.xml"/><Relationship Id="rId7" Type="http://schemas.openxmlformats.org/officeDocument/2006/relationships/slideLayout" Target="../slideLayouts/slideLayout579.xml"/><Relationship Id="rId12" Type="http://schemas.openxmlformats.org/officeDocument/2006/relationships/theme" Target="../theme/theme53.xml"/><Relationship Id="rId2" Type="http://schemas.openxmlformats.org/officeDocument/2006/relationships/slideLayout" Target="../slideLayouts/slideLayout574.xml"/><Relationship Id="rId1" Type="http://schemas.openxmlformats.org/officeDocument/2006/relationships/slideLayout" Target="../slideLayouts/slideLayout573.xml"/><Relationship Id="rId6" Type="http://schemas.openxmlformats.org/officeDocument/2006/relationships/slideLayout" Target="../slideLayouts/slideLayout578.xml"/><Relationship Id="rId11" Type="http://schemas.openxmlformats.org/officeDocument/2006/relationships/slideLayout" Target="../slideLayouts/slideLayout583.xml"/><Relationship Id="rId5" Type="http://schemas.openxmlformats.org/officeDocument/2006/relationships/slideLayout" Target="../slideLayouts/slideLayout577.xml"/><Relationship Id="rId10" Type="http://schemas.openxmlformats.org/officeDocument/2006/relationships/slideLayout" Target="../slideLayouts/slideLayout582.xml"/><Relationship Id="rId4" Type="http://schemas.openxmlformats.org/officeDocument/2006/relationships/slideLayout" Target="../slideLayouts/slideLayout576.xml"/><Relationship Id="rId9" Type="http://schemas.openxmlformats.org/officeDocument/2006/relationships/slideLayout" Target="../slideLayouts/slideLayout581.xml"/></Relationships>
</file>

<file path=ppt/slideMasters/_rels/slideMaster5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91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586.xml"/><Relationship Id="rId7" Type="http://schemas.openxmlformats.org/officeDocument/2006/relationships/slideLayout" Target="../slideLayouts/slideLayout590.xml"/><Relationship Id="rId12" Type="http://schemas.openxmlformats.org/officeDocument/2006/relationships/theme" Target="../theme/theme54.xml"/><Relationship Id="rId2" Type="http://schemas.openxmlformats.org/officeDocument/2006/relationships/slideLayout" Target="../slideLayouts/slideLayout585.xml"/><Relationship Id="rId1" Type="http://schemas.openxmlformats.org/officeDocument/2006/relationships/slideLayout" Target="../slideLayouts/slideLayout584.xml"/><Relationship Id="rId6" Type="http://schemas.openxmlformats.org/officeDocument/2006/relationships/slideLayout" Target="../slideLayouts/slideLayout589.xml"/><Relationship Id="rId11" Type="http://schemas.openxmlformats.org/officeDocument/2006/relationships/slideLayout" Target="../slideLayouts/slideLayout594.xml"/><Relationship Id="rId5" Type="http://schemas.openxmlformats.org/officeDocument/2006/relationships/slideLayout" Target="../slideLayouts/slideLayout588.xml"/><Relationship Id="rId10" Type="http://schemas.openxmlformats.org/officeDocument/2006/relationships/slideLayout" Target="../slideLayouts/slideLayout593.xml"/><Relationship Id="rId4" Type="http://schemas.openxmlformats.org/officeDocument/2006/relationships/slideLayout" Target="../slideLayouts/slideLayout587.xml"/><Relationship Id="rId9" Type="http://schemas.openxmlformats.org/officeDocument/2006/relationships/slideLayout" Target="../slideLayouts/slideLayout592.xml"/></Relationships>
</file>

<file path=ppt/slideMasters/_rels/slideMaster5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02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597.xml"/><Relationship Id="rId7" Type="http://schemas.openxmlformats.org/officeDocument/2006/relationships/slideLayout" Target="../slideLayouts/slideLayout601.xml"/><Relationship Id="rId12" Type="http://schemas.openxmlformats.org/officeDocument/2006/relationships/theme" Target="../theme/theme55.xml"/><Relationship Id="rId2" Type="http://schemas.openxmlformats.org/officeDocument/2006/relationships/slideLayout" Target="../slideLayouts/slideLayout596.xml"/><Relationship Id="rId1" Type="http://schemas.openxmlformats.org/officeDocument/2006/relationships/slideLayout" Target="../slideLayouts/slideLayout595.xml"/><Relationship Id="rId6" Type="http://schemas.openxmlformats.org/officeDocument/2006/relationships/slideLayout" Target="../slideLayouts/slideLayout600.xml"/><Relationship Id="rId11" Type="http://schemas.openxmlformats.org/officeDocument/2006/relationships/slideLayout" Target="../slideLayouts/slideLayout605.xml"/><Relationship Id="rId5" Type="http://schemas.openxmlformats.org/officeDocument/2006/relationships/slideLayout" Target="../slideLayouts/slideLayout599.xml"/><Relationship Id="rId10" Type="http://schemas.openxmlformats.org/officeDocument/2006/relationships/slideLayout" Target="../slideLayouts/slideLayout604.xml"/><Relationship Id="rId4" Type="http://schemas.openxmlformats.org/officeDocument/2006/relationships/slideLayout" Target="../slideLayouts/slideLayout598.xml"/><Relationship Id="rId9" Type="http://schemas.openxmlformats.org/officeDocument/2006/relationships/slideLayout" Target="../slideLayouts/slideLayout603.xml"/></Relationships>
</file>

<file path=ppt/slideMasters/_rels/slideMaster5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13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608.xml"/><Relationship Id="rId7" Type="http://schemas.openxmlformats.org/officeDocument/2006/relationships/slideLayout" Target="../slideLayouts/slideLayout612.xml"/><Relationship Id="rId12" Type="http://schemas.openxmlformats.org/officeDocument/2006/relationships/theme" Target="../theme/theme56.xml"/><Relationship Id="rId2" Type="http://schemas.openxmlformats.org/officeDocument/2006/relationships/slideLayout" Target="../slideLayouts/slideLayout607.xml"/><Relationship Id="rId1" Type="http://schemas.openxmlformats.org/officeDocument/2006/relationships/slideLayout" Target="../slideLayouts/slideLayout606.xml"/><Relationship Id="rId6" Type="http://schemas.openxmlformats.org/officeDocument/2006/relationships/slideLayout" Target="../slideLayouts/slideLayout611.xml"/><Relationship Id="rId11" Type="http://schemas.openxmlformats.org/officeDocument/2006/relationships/slideLayout" Target="../slideLayouts/slideLayout616.xml"/><Relationship Id="rId5" Type="http://schemas.openxmlformats.org/officeDocument/2006/relationships/slideLayout" Target="../slideLayouts/slideLayout610.xml"/><Relationship Id="rId10" Type="http://schemas.openxmlformats.org/officeDocument/2006/relationships/slideLayout" Target="../slideLayouts/slideLayout615.xml"/><Relationship Id="rId4" Type="http://schemas.openxmlformats.org/officeDocument/2006/relationships/slideLayout" Target="../slideLayouts/slideLayout609.xml"/><Relationship Id="rId9" Type="http://schemas.openxmlformats.org/officeDocument/2006/relationships/slideLayout" Target="../slideLayouts/slideLayout614.xml"/></Relationships>
</file>

<file path=ppt/slideMasters/_rels/slideMaster5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24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619.xml"/><Relationship Id="rId7" Type="http://schemas.openxmlformats.org/officeDocument/2006/relationships/slideLayout" Target="../slideLayouts/slideLayout623.xml"/><Relationship Id="rId12" Type="http://schemas.openxmlformats.org/officeDocument/2006/relationships/theme" Target="../theme/theme57.xml"/><Relationship Id="rId2" Type="http://schemas.openxmlformats.org/officeDocument/2006/relationships/slideLayout" Target="../slideLayouts/slideLayout618.xml"/><Relationship Id="rId1" Type="http://schemas.openxmlformats.org/officeDocument/2006/relationships/slideLayout" Target="../slideLayouts/slideLayout617.xml"/><Relationship Id="rId6" Type="http://schemas.openxmlformats.org/officeDocument/2006/relationships/slideLayout" Target="../slideLayouts/slideLayout622.xml"/><Relationship Id="rId11" Type="http://schemas.openxmlformats.org/officeDocument/2006/relationships/slideLayout" Target="../slideLayouts/slideLayout627.xml"/><Relationship Id="rId5" Type="http://schemas.openxmlformats.org/officeDocument/2006/relationships/slideLayout" Target="../slideLayouts/slideLayout621.xml"/><Relationship Id="rId10" Type="http://schemas.openxmlformats.org/officeDocument/2006/relationships/slideLayout" Target="../slideLayouts/slideLayout626.xml"/><Relationship Id="rId4" Type="http://schemas.openxmlformats.org/officeDocument/2006/relationships/slideLayout" Target="../slideLayouts/slideLayout620.xml"/><Relationship Id="rId9" Type="http://schemas.openxmlformats.org/officeDocument/2006/relationships/slideLayout" Target="../slideLayouts/slideLayout625.xml"/></Relationships>
</file>

<file path=ppt/slideMasters/_rels/slideMaster5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5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630.xml"/><Relationship Id="rId7" Type="http://schemas.openxmlformats.org/officeDocument/2006/relationships/slideLayout" Target="../slideLayouts/slideLayout634.xml"/><Relationship Id="rId12" Type="http://schemas.openxmlformats.org/officeDocument/2006/relationships/theme" Target="../theme/theme58.xml"/><Relationship Id="rId2" Type="http://schemas.openxmlformats.org/officeDocument/2006/relationships/slideLayout" Target="../slideLayouts/slideLayout629.xml"/><Relationship Id="rId1" Type="http://schemas.openxmlformats.org/officeDocument/2006/relationships/slideLayout" Target="../slideLayouts/slideLayout628.xml"/><Relationship Id="rId6" Type="http://schemas.openxmlformats.org/officeDocument/2006/relationships/slideLayout" Target="../slideLayouts/slideLayout633.xml"/><Relationship Id="rId11" Type="http://schemas.openxmlformats.org/officeDocument/2006/relationships/slideLayout" Target="../slideLayouts/slideLayout638.xml"/><Relationship Id="rId5" Type="http://schemas.openxmlformats.org/officeDocument/2006/relationships/slideLayout" Target="../slideLayouts/slideLayout632.xml"/><Relationship Id="rId10" Type="http://schemas.openxmlformats.org/officeDocument/2006/relationships/slideLayout" Target="../slideLayouts/slideLayout637.xml"/><Relationship Id="rId4" Type="http://schemas.openxmlformats.org/officeDocument/2006/relationships/slideLayout" Target="../slideLayouts/slideLayout631.xml"/><Relationship Id="rId9" Type="http://schemas.openxmlformats.org/officeDocument/2006/relationships/slideLayout" Target="../slideLayouts/slideLayout636.xml"/></Relationships>
</file>

<file path=ppt/slideMasters/_rels/slideMaster5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46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641.xml"/><Relationship Id="rId7" Type="http://schemas.openxmlformats.org/officeDocument/2006/relationships/slideLayout" Target="../slideLayouts/slideLayout645.xml"/><Relationship Id="rId12" Type="http://schemas.openxmlformats.org/officeDocument/2006/relationships/theme" Target="../theme/theme59.xml"/><Relationship Id="rId2" Type="http://schemas.openxmlformats.org/officeDocument/2006/relationships/slideLayout" Target="../slideLayouts/slideLayout640.xml"/><Relationship Id="rId1" Type="http://schemas.openxmlformats.org/officeDocument/2006/relationships/slideLayout" Target="../slideLayouts/slideLayout639.xml"/><Relationship Id="rId6" Type="http://schemas.openxmlformats.org/officeDocument/2006/relationships/slideLayout" Target="../slideLayouts/slideLayout644.xml"/><Relationship Id="rId11" Type="http://schemas.openxmlformats.org/officeDocument/2006/relationships/slideLayout" Target="../slideLayouts/slideLayout649.xml"/><Relationship Id="rId5" Type="http://schemas.openxmlformats.org/officeDocument/2006/relationships/slideLayout" Target="../slideLayouts/slideLayout643.xml"/><Relationship Id="rId10" Type="http://schemas.openxmlformats.org/officeDocument/2006/relationships/slideLayout" Target="../slideLayouts/slideLayout648.xml"/><Relationship Id="rId4" Type="http://schemas.openxmlformats.org/officeDocument/2006/relationships/slideLayout" Target="../slideLayouts/slideLayout642.xml"/><Relationship Id="rId9" Type="http://schemas.openxmlformats.org/officeDocument/2006/relationships/slideLayout" Target="../slideLayouts/slideLayout647.xml"/></Relationships>
</file>

<file path=ppt/slideMasters/_rels/slideMaster6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57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652.xml"/><Relationship Id="rId7" Type="http://schemas.openxmlformats.org/officeDocument/2006/relationships/slideLayout" Target="../slideLayouts/slideLayout656.xml"/><Relationship Id="rId12" Type="http://schemas.openxmlformats.org/officeDocument/2006/relationships/theme" Target="../theme/theme60.xml"/><Relationship Id="rId2" Type="http://schemas.openxmlformats.org/officeDocument/2006/relationships/slideLayout" Target="../slideLayouts/slideLayout651.xml"/><Relationship Id="rId1" Type="http://schemas.openxmlformats.org/officeDocument/2006/relationships/slideLayout" Target="../slideLayouts/slideLayout650.xml"/><Relationship Id="rId6" Type="http://schemas.openxmlformats.org/officeDocument/2006/relationships/slideLayout" Target="../slideLayouts/slideLayout655.xml"/><Relationship Id="rId11" Type="http://schemas.openxmlformats.org/officeDocument/2006/relationships/slideLayout" Target="../slideLayouts/slideLayout660.xml"/><Relationship Id="rId5" Type="http://schemas.openxmlformats.org/officeDocument/2006/relationships/slideLayout" Target="../slideLayouts/slideLayout654.xml"/><Relationship Id="rId10" Type="http://schemas.openxmlformats.org/officeDocument/2006/relationships/slideLayout" Target="../slideLayouts/slideLayout659.xml"/><Relationship Id="rId4" Type="http://schemas.openxmlformats.org/officeDocument/2006/relationships/slideLayout" Target="../slideLayouts/slideLayout653.xml"/><Relationship Id="rId9" Type="http://schemas.openxmlformats.org/officeDocument/2006/relationships/slideLayout" Target="../slideLayouts/slideLayout658.xml"/></Relationships>
</file>

<file path=ppt/slideMasters/_rels/slideMaster6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6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663.xml"/><Relationship Id="rId7" Type="http://schemas.openxmlformats.org/officeDocument/2006/relationships/slideLayout" Target="../slideLayouts/slideLayout667.xml"/><Relationship Id="rId12" Type="http://schemas.openxmlformats.org/officeDocument/2006/relationships/theme" Target="../theme/theme61.xml"/><Relationship Id="rId2" Type="http://schemas.openxmlformats.org/officeDocument/2006/relationships/slideLayout" Target="../slideLayouts/slideLayout662.xml"/><Relationship Id="rId1" Type="http://schemas.openxmlformats.org/officeDocument/2006/relationships/slideLayout" Target="../slideLayouts/slideLayout661.xml"/><Relationship Id="rId6" Type="http://schemas.openxmlformats.org/officeDocument/2006/relationships/slideLayout" Target="../slideLayouts/slideLayout666.xml"/><Relationship Id="rId11" Type="http://schemas.openxmlformats.org/officeDocument/2006/relationships/slideLayout" Target="../slideLayouts/slideLayout671.xml"/><Relationship Id="rId5" Type="http://schemas.openxmlformats.org/officeDocument/2006/relationships/slideLayout" Target="../slideLayouts/slideLayout665.xml"/><Relationship Id="rId10" Type="http://schemas.openxmlformats.org/officeDocument/2006/relationships/slideLayout" Target="../slideLayouts/slideLayout670.xml"/><Relationship Id="rId4" Type="http://schemas.openxmlformats.org/officeDocument/2006/relationships/slideLayout" Target="../slideLayouts/slideLayout664.xml"/><Relationship Id="rId9" Type="http://schemas.openxmlformats.org/officeDocument/2006/relationships/slideLayout" Target="../slideLayouts/slideLayout669.xml"/></Relationships>
</file>

<file path=ppt/slideMasters/_rels/slideMaster6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7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674.xml"/><Relationship Id="rId7" Type="http://schemas.openxmlformats.org/officeDocument/2006/relationships/slideLayout" Target="../slideLayouts/slideLayout678.xml"/><Relationship Id="rId12" Type="http://schemas.openxmlformats.org/officeDocument/2006/relationships/theme" Target="../theme/theme62.xml"/><Relationship Id="rId2" Type="http://schemas.openxmlformats.org/officeDocument/2006/relationships/slideLayout" Target="../slideLayouts/slideLayout673.xml"/><Relationship Id="rId1" Type="http://schemas.openxmlformats.org/officeDocument/2006/relationships/slideLayout" Target="../slideLayouts/slideLayout672.xml"/><Relationship Id="rId6" Type="http://schemas.openxmlformats.org/officeDocument/2006/relationships/slideLayout" Target="../slideLayouts/slideLayout677.xml"/><Relationship Id="rId11" Type="http://schemas.openxmlformats.org/officeDocument/2006/relationships/slideLayout" Target="../slideLayouts/slideLayout682.xml"/><Relationship Id="rId5" Type="http://schemas.openxmlformats.org/officeDocument/2006/relationships/slideLayout" Target="../slideLayouts/slideLayout676.xml"/><Relationship Id="rId10" Type="http://schemas.openxmlformats.org/officeDocument/2006/relationships/slideLayout" Target="../slideLayouts/slideLayout681.xml"/><Relationship Id="rId4" Type="http://schemas.openxmlformats.org/officeDocument/2006/relationships/slideLayout" Target="../slideLayouts/slideLayout675.xml"/><Relationship Id="rId9" Type="http://schemas.openxmlformats.org/officeDocument/2006/relationships/slideLayout" Target="../slideLayouts/slideLayout680.xml"/></Relationships>
</file>

<file path=ppt/slideMasters/_rels/slideMaster6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90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685.xml"/><Relationship Id="rId7" Type="http://schemas.openxmlformats.org/officeDocument/2006/relationships/slideLayout" Target="../slideLayouts/slideLayout689.xml"/><Relationship Id="rId12" Type="http://schemas.openxmlformats.org/officeDocument/2006/relationships/theme" Target="../theme/theme63.xml"/><Relationship Id="rId2" Type="http://schemas.openxmlformats.org/officeDocument/2006/relationships/slideLayout" Target="../slideLayouts/slideLayout684.xml"/><Relationship Id="rId1" Type="http://schemas.openxmlformats.org/officeDocument/2006/relationships/slideLayout" Target="../slideLayouts/slideLayout683.xml"/><Relationship Id="rId6" Type="http://schemas.openxmlformats.org/officeDocument/2006/relationships/slideLayout" Target="../slideLayouts/slideLayout688.xml"/><Relationship Id="rId11" Type="http://schemas.openxmlformats.org/officeDocument/2006/relationships/slideLayout" Target="../slideLayouts/slideLayout693.xml"/><Relationship Id="rId5" Type="http://schemas.openxmlformats.org/officeDocument/2006/relationships/slideLayout" Target="../slideLayouts/slideLayout687.xml"/><Relationship Id="rId10" Type="http://schemas.openxmlformats.org/officeDocument/2006/relationships/slideLayout" Target="../slideLayouts/slideLayout692.xml"/><Relationship Id="rId4" Type="http://schemas.openxmlformats.org/officeDocument/2006/relationships/slideLayout" Target="../slideLayouts/slideLayout686.xml"/><Relationship Id="rId9" Type="http://schemas.openxmlformats.org/officeDocument/2006/relationships/slideLayout" Target="../slideLayouts/slideLayout691.xml"/></Relationships>
</file>

<file path=ppt/slideMasters/_rels/slideMaster6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01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696.xml"/><Relationship Id="rId7" Type="http://schemas.openxmlformats.org/officeDocument/2006/relationships/slideLayout" Target="../slideLayouts/slideLayout700.xml"/><Relationship Id="rId12" Type="http://schemas.openxmlformats.org/officeDocument/2006/relationships/theme" Target="../theme/theme64.xml"/><Relationship Id="rId2" Type="http://schemas.openxmlformats.org/officeDocument/2006/relationships/slideLayout" Target="../slideLayouts/slideLayout695.xml"/><Relationship Id="rId1" Type="http://schemas.openxmlformats.org/officeDocument/2006/relationships/slideLayout" Target="../slideLayouts/slideLayout694.xml"/><Relationship Id="rId6" Type="http://schemas.openxmlformats.org/officeDocument/2006/relationships/slideLayout" Target="../slideLayouts/slideLayout699.xml"/><Relationship Id="rId11" Type="http://schemas.openxmlformats.org/officeDocument/2006/relationships/slideLayout" Target="../slideLayouts/slideLayout704.xml"/><Relationship Id="rId5" Type="http://schemas.openxmlformats.org/officeDocument/2006/relationships/slideLayout" Target="../slideLayouts/slideLayout698.xml"/><Relationship Id="rId10" Type="http://schemas.openxmlformats.org/officeDocument/2006/relationships/slideLayout" Target="../slideLayouts/slideLayout703.xml"/><Relationship Id="rId4" Type="http://schemas.openxmlformats.org/officeDocument/2006/relationships/slideLayout" Target="../slideLayouts/slideLayout697.xml"/><Relationship Id="rId9" Type="http://schemas.openxmlformats.org/officeDocument/2006/relationships/slideLayout" Target="../slideLayouts/slideLayout702.xml"/></Relationships>
</file>

<file path=ppt/slideMasters/_rels/slideMaster6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12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707.xml"/><Relationship Id="rId7" Type="http://schemas.openxmlformats.org/officeDocument/2006/relationships/slideLayout" Target="../slideLayouts/slideLayout711.xml"/><Relationship Id="rId12" Type="http://schemas.openxmlformats.org/officeDocument/2006/relationships/theme" Target="../theme/theme65.xml"/><Relationship Id="rId2" Type="http://schemas.openxmlformats.org/officeDocument/2006/relationships/slideLayout" Target="../slideLayouts/slideLayout706.xml"/><Relationship Id="rId1" Type="http://schemas.openxmlformats.org/officeDocument/2006/relationships/slideLayout" Target="../slideLayouts/slideLayout705.xml"/><Relationship Id="rId6" Type="http://schemas.openxmlformats.org/officeDocument/2006/relationships/slideLayout" Target="../slideLayouts/slideLayout710.xml"/><Relationship Id="rId11" Type="http://schemas.openxmlformats.org/officeDocument/2006/relationships/slideLayout" Target="../slideLayouts/slideLayout715.xml"/><Relationship Id="rId5" Type="http://schemas.openxmlformats.org/officeDocument/2006/relationships/slideLayout" Target="../slideLayouts/slideLayout709.xml"/><Relationship Id="rId10" Type="http://schemas.openxmlformats.org/officeDocument/2006/relationships/slideLayout" Target="../slideLayouts/slideLayout714.xml"/><Relationship Id="rId4" Type="http://schemas.openxmlformats.org/officeDocument/2006/relationships/slideLayout" Target="../slideLayouts/slideLayout708.xml"/><Relationship Id="rId9" Type="http://schemas.openxmlformats.org/officeDocument/2006/relationships/slideLayout" Target="../slideLayouts/slideLayout71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5E488E6C-0A2C-40ED-96B9-00CF96FF3364}" type="datetimeFigureOut">
              <a:rPr lang="en-GB" smtClean="0"/>
              <a:pPr/>
              <a:t>03/10/2018</a:t>
            </a:fld>
            <a:endParaRPr lang="en-GB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DA0620D2-4AC5-49DB-AC2B-DA320EAFB7F0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4" y="5800491"/>
            <a:ext cx="813547" cy="93345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6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8246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8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514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20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80369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48A87A34-81AB-432B-8DAE-1953F412C126}" type="datetimeFigureOut">
              <a:rPr lang="en-US" smtClean="0"/>
              <a:pPr/>
              <a:t>10/3/2018</a:t>
            </a:fld>
            <a:endParaRPr lang="en-US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US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7" y="5800491"/>
            <a:ext cx="813547" cy="93345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9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8246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21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514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23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80369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48A87A34-81AB-432B-8DAE-1953F412C126}" type="datetimeFigureOut">
              <a:rPr lang="en-US" smtClean="0"/>
              <a:pPr/>
              <a:t>10/3/2018</a:t>
            </a:fld>
            <a:endParaRPr lang="en-US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US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9" y="5800491"/>
            <a:ext cx="813547" cy="93345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21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8246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23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514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25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80369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10/3/2018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26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63559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5E488E6C-0A2C-40ED-96B9-00CF96FF3364}" type="datetimeFigureOut">
              <a:rPr lang="en-GB" smtClean="0"/>
              <a:pPr/>
              <a:t>03/10/2018</a:t>
            </a:fld>
            <a:endParaRPr lang="en-GB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DA0620D2-4AC5-49DB-AC2B-DA320EAFB7F0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3" y="5800491"/>
            <a:ext cx="813547" cy="93345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829" r:id="rId1"/>
    <p:sldLayoutId id="2147483830" r:id="rId2"/>
    <p:sldLayoutId id="2147483831" r:id="rId3"/>
    <p:sldLayoutId id="2147483832" r:id="rId4"/>
    <p:sldLayoutId id="2147483833" r:id="rId5"/>
    <p:sldLayoutId id="2147483834" r:id="rId6"/>
    <p:sldLayoutId id="2147483835" r:id="rId7"/>
    <p:sldLayoutId id="2147483836" r:id="rId8"/>
    <p:sldLayoutId id="2147483837" r:id="rId9"/>
    <p:sldLayoutId id="2147483838" r:id="rId10"/>
    <p:sldLayoutId id="214748383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5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8246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7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514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3" r:id="rId1"/>
    <p:sldLayoutId id="2147483854" r:id="rId2"/>
    <p:sldLayoutId id="2147483855" r:id="rId3"/>
    <p:sldLayoutId id="2147483856" r:id="rId4"/>
    <p:sldLayoutId id="2147483857" r:id="rId5"/>
    <p:sldLayoutId id="2147483858" r:id="rId6"/>
    <p:sldLayoutId id="2147483859" r:id="rId7"/>
    <p:sldLayoutId id="2147483860" r:id="rId8"/>
    <p:sldLayoutId id="2147483861" r:id="rId9"/>
    <p:sldLayoutId id="2147483862" r:id="rId10"/>
    <p:sldLayoutId id="2147483863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9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80369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  <p:sldLayoutId id="2147483866" r:id="rId2"/>
    <p:sldLayoutId id="2147483867" r:id="rId3"/>
    <p:sldLayoutId id="2147483868" r:id="rId4"/>
    <p:sldLayoutId id="2147483869" r:id="rId5"/>
    <p:sldLayoutId id="2147483870" r:id="rId6"/>
    <p:sldLayoutId id="2147483871" r:id="rId7"/>
    <p:sldLayoutId id="2147483872" r:id="rId8"/>
    <p:sldLayoutId id="2147483873" r:id="rId9"/>
    <p:sldLayoutId id="2147483874" r:id="rId10"/>
    <p:sldLayoutId id="2147483875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48A87A34-81AB-432B-8DAE-1953F412C126}" type="datetimeFigureOut">
              <a:rPr lang="en-US" smtClean="0"/>
              <a:pPr/>
              <a:t>10/3/2018</a:t>
            </a:fld>
            <a:endParaRPr lang="en-US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US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6" y="5800491"/>
            <a:ext cx="813547" cy="93345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877" r:id="rId1"/>
    <p:sldLayoutId id="2147483878" r:id="rId2"/>
    <p:sldLayoutId id="2147483879" r:id="rId3"/>
    <p:sldLayoutId id="2147483880" r:id="rId4"/>
    <p:sldLayoutId id="2147483881" r:id="rId5"/>
    <p:sldLayoutId id="2147483882" r:id="rId6"/>
    <p:sldLayoutId id="2147483883" r:id="rId7"/>
    <p:sldLayoutId id="2147483884" r:id="rId8"/>
    <p:sldLayoutId id="2147483885" r:id="rId9"/>
    <p:sldLayoutId id="2147483886" r:id="rId10"/>
    <p:sldLayoutId id="2147483887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8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8246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89" r:id="rId1"/>
    <p:sldLayoutId id="2147483890" r:id="rId2"/>
    <p:sldLayoutId id="2147483891" r:id="rId3"/>
    <p:sldLayoutId id="2147483892" r:id="rId4"/>
    <p:sldLayoutId id="2147483893" r:id="rId5"/>
    <p:sldLayoutId id="2147483894" r:id="rId6"/>
    <p:sldLayoutId id="2147483895" r:id="rId7"/>
    <p:sldLayoutId id="2147483896" r:id="rId8"/>
    <p:sldLayoutId id="2147483897" r:id="rId9"/>
    <p:sldLayoutId id="2147483898" r:id="rId10"/>
    <p:sldLayoutId id="214748389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20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514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1" r:id="rId1"/>
    <p:sldLayoutId id="2147483902" r:id="rId2"/>
    <p:sldLayoutId id="2147483903" r:id="rId3"/>
    <p:sldLayoutId id="2147483904" r:id="rId4"/>
    <p:sldLayoutId id="2147483905" r:id="rId5"/>
    <p:sldLayoutId id="2147483906" r:id="rId6"/>
    <p:sldLayoutId id="2147483907" r:id="rId7"/>
    <p:sldLayoutId id="2147483908" r:id="rId8"/>
    <p:sldLayoutId id="2147483909" r:id="rId9"/>
    <p:sldLayoutId id="2147483910" r:id="rId10"/>
    <p:sldLayoutId id="2147483911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22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80369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3" r:id="rId1"/>
    <p:sldLayoutId id="2147483914" r:id="rId2"/>
    <p:sldLayoutId id="2147483915" r:id="rId3"/>
    <p:sldLayoutId id="2147483916" r:id="rId4"/>
    <p:sldLayoutId id="2147483917" r:id="rId5"/>
    <p:sldLayoutId id="2147483918" r:id="rId6"/>
    <p:sldLayoutId id="2147483919" r:id="rId7"/>
    <p:sldLayoutId id="2147483920" r:id="rId8"/>
    <p:sldLayoutId id="2147483921" r:id="rId9"/>
    <p:sldLayoutId id="2147483922" r:id="rId10"/>
    <p:sldLayoutId id="2147483923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48A87A34-81AB-432B-8DAE-1953F412C126}" type="datetimeFigureOut">
              <a:rPr lang="en-US" smtClean="0"/>
              <a:pPr/>
              <a:t>10/3/2018</a:t>
            </a:fld>
            <a:endParaRPr lang="en-US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US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8" y="5800491"/>
            <a:ext cx="813547" cy="93345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925" r:id="rId1"/>
    <p:sldLayoutId id="2147483926" r:id="rId2"/>
    <p:sldLayoutId id="2147483927" r:id="rId3"/>
    <p:sldLayoutId id="2147483928" r:id="rId4"/>
    <p:sldLayoutId id="2147483929" r:id="rId5"/>
    <p:sldLayoutId id="2147483930" r:id="rId6"/>
    <p:sldLayoutId id="2147483931" r:id="rId7"/>
    <p:sldLayoutId id="2147483932" r:id="rId8"/>
    <p:sldLayoutId id="2147483933" r:id="rId9"/>
    <p:sldLayoutId id="2147483934" r:id="rId10"/>
    <p:sldLayoutId id="2147483935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20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8246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37" r:id="rId1"/>
    <p:sldLayoutId id="2147483938" r:id="rId2"/>
    <p:sldLayoutId id="2147483939" r:id="rId3"/>
    <p:sldLayoutId id="2147483940" r:id="rId4"/>
    <p:sldLayoutId id="2147483941" r:id="rId5"/>
    <p:sldLayoutId id="2147483942" r:id="rId6"/>
    <p:sldLayoutId id="2147483943" r:id="rId7"/>
    <p:sldLayoutId id="2147483944" r:id="rId8"/>
    <p:sldLayoutId id="2147483945" r:id="rId9"/>
    <p:sldLayoutId id="2147483946" r:id="rId10"/>
    <p:sldLayoutId id="2147483947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22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514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49" r:id="rId1"/>
    <p:sldLayoutId id="2147483950" r:id="rId2"/>
    <p:sldLayoutId id="2147483951" r:id="rId3"/>
    <p:sldLayoutId id="2147483952" r:id="rId4"/>
    <p:sldLayoutId id="2147483953" r:id="rId5"/>
    <p:sldLayoutId id="2147483954" r:id="rId6"/>
    <p:sldLayoutId id="2147483955" r:id="rId7"/>
    <p:sldLayoutId id="2147483956" r:id="rId8"/>
    <p:sldLayoutId id="2147483957" r:id="rId9"/>
    <p:sldLayoutId id="2147483958" r:id="rId10"/>
    <p:sldLayoutId id="214748395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24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80369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61" r:id="rId1"/>
    <p:sldLayoutId id="2147483962" r:id="rId2"/>
    <p:sldLayoutId id="2147483963" r:id="rId3"/>
    <p:sldLayoutId id="2147483964" r:id="rId4"/>
    <p:sldLayoutId id="2147483965" r:id="rId5"/>
    <p:sldLayoutId id="2147483966" r:id="rId6"/>
    <p:sldLayoutId id="2147483967" r:id="rId7"/>
    <p:sldLayoutId id="2147483968" r:id="rId8"/>
    <p:sldLayoutId id="2147483969" r:id="rId9"/>
    <p:sldLayoutId id="2147483970" r:id="rId10"/>
    <p:sldLayoutId id="2147483971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10/3/2018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25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63559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73" r:id="rId1"/>
    <p:sldLayoutId id="2147483974" r:id="rId2"/>
    <p:sldLayoutId id="2147483975" r:id="rId3"/>
    <p:sldLayoutId id="2147483976" r:id="rId4"/>
    <p:sldLayoutId id="2147483977" r:id="rId5"/>
    <p:sldLayoutId id="2147483978" r:id="rId6"/>
    <p:sldLayoutId id="2147483979" r:id="rId7"/>
    <p:sldLayoutId id="2147483980" r:id="rId8"/>
    <p:sldLayoutId id="2147483981" r:id="rId9"/>
    <p:sldLayoutId id="2147483982" r:id="rId10"/>
    <p:sldLayoutId id="2147483983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5E488E6C-0A2C-40ED-96B9-00CF96FF3364}" type="datetimeFigureOut">
              <a:rPr lang="en-GB" smtClean="0"/>
              <a:pPr/>
              <a:t>03/10/2018</a:t>
            </a:fld>
            <a:endParaRPr lang="en-GB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DA0620D2-4AC5-49DB-AC2B-DA320EAFB7F0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1" y="5800491"/>
            <a:ext cx="813547" cy="93345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997" r:id="rId1"/>
    <p:sldLayoutId id="2147483998" r:id="rId2"/>
    <p:sldLayoutId id="2147483999" r:id="rId3"/>
    <p:sldLayoutId id="2147484000" r:id="rId4"/>
    <p:sldLayoutId id="2147484001" r:id="rId5"/>
    <p:sldLayoutId id="2147484002" r:id="rId6"/>
    <p:sldLayoutId id="2147484003" r:id="rId7"/>
    <p:sldLayoutId id="2147484004" r:id="rId8"/>
    <p:sldLayoutId id="2147484005" r:id="rId9"/>
    <p:sldLayoutId id="2147484006" r:id="rId10"/>
    <p:sldLayoutId id="2147484007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3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8246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09" r:id="rId1"/>
    <p:sldLayoutId id="2147484010" r:id="rId2"/>
    <p:sldLayoutId id="2147484011" r:id="rId3"/>
    <p:sldLayoutId id="2147484012" r:id="rId4"/>
    <p:sldLayoutId id="2147484013" r:id="rId5"/>
    <p:sldLayoutId id="2147484014" r:id="rId6"/>
    <p:sldLayoutId id="2147484015" r:id="rId7"/>
    <p:sldLayoutId id="2147484016" r:id="rId8"/>
    <p:sldLayoutId id="2147484017" r:id="rId9"/>
    <p:sldLayoutId id="2147484018" r:id="rId10"/>
    <p:sldLayoutId id="214748401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5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514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21" r:id="rId1"/>
    <p:sldLayoutId id="2147484022" r:id="rId2"/>
    <p:sldLayoutId id="2147484023" r:id="rId3"/>
    <p:sldLayoutId id="2147484024" r:id="rId4"/>
    <p:sldLayoutId id="2147484025" r:id="rId5"/>
    <p:sldLayoutId id="2147484026" r:id="rId6"/>
    <p:sldLayoutId id="2147484027" r:id="rId7"/>
    <p:sldLayoutId id="2147484028" r:id="rId8"/>
    <p:sldLayoutId id="2147484029" r:id="rId9"/>
    <p:sldLayoutId id="2147484030" r:id="rId10"/>
    <p:sldLayoutId id="2147484031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7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80369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33" r:id="rId1"/>
    <p:sldLayoutId id="2147484034" r:id="rId2"/>
    <p:sldLayoutId id="2147484035" r:id="rId3"/>
    <p:sldLayoutId id="2147484036" r:id="rId4"/>
    <p:sldLayoutId id="2147484037" r:id="rId5"/>
    <p:sldLayoutId id="2147484038" r:id="rId6"/>
    <p:sldLayoutId id="2147484039" r:id="rId7"/>
    <p:sldLayoutId id="2147484040" r:id="rId8"/>
    <p:sldLayoutId id="2147484041" r:id="rId9"/>
    <p:sldLayoutId id="2147484042" r:id="rId10"/>
    <p:sldLayoutId id="2147484043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48A87A34-81AB-432B-8DAE-1953F412C126}" type="datetimeFigureOut">
              <a:rPr lang="en-US" smtClean="0"/>
              <a:pPr/>
              <a:t>10/3/2018</a:t>
            </a:fld>
            <a:endParaRPr lang="en-US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US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4" y="5800491"/>
            <a:ext cx="813547" cy="93345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045" r:id="rId1"/>
    <p:sldLayoutId id="2147484046" r:id="rId2"/>
    <p:sldLayoutId id="2147484047" r:id="rId3"/>
    <p:sldLayoutId id="2147484048" r:id="rId4"/>
    <p:sldLayoutId id="2147484049" r:id="rId5"/>
    <p:sldLayoutId id="2147484050" r:id="rId6"/>
    <p:sldLayoutId id="2147484051" r:id="rId7"/>
    <p:sldLayoutId id="2147484052" r:id="rId8"/>
    <p:sldLayoutId id="2147484053" r:id="rId9"/>
    <p:sldLayoutId id="2147484054" r:id="rId10"/>
    <p:sldLayoutId id="2147484055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6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8246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57" r:id="rId1"/>
    <p:sldLayoutId id="2147484058" r:id="rId2"/>
    <p:sldLayoutId id="2147484059" r:id="rId3"/>
    <p:sldLayoutId id="2147484060" r:id="rId4"/>
    <p:sldLayoutId id="2147484061" r:id="rId5"/>
    <p:sldLayoutId id="2147484062" r:id="rId6"/>
    <p:sldLayoutId id="2147484063" r:id="rId7"/>
    <p:sldLayoutId id="2147484064" r:id="rId8"/>
    <p:sldLayoutId id="2147484065" r:id="rId9"/>
    <p:sldLayoutId id="2147484066" r:id="rId10"/>
    <p:sldLayoutId id="2147484067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8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514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69" r:id="rId1"/>
    <p:sldLayoutId id="2147484070" r:id="rId2"/>
    <p:sldLayoutId id="2147484071" r:id="rId3"/>
    <p:sldLayoutId id="2147484072" r:id="rId4"/>
    <p:sldLayoutId id="2147484073" r:id="rId5"/>
    <p:sldLayoutId id="2147484074" r:id="rId6"/>
    <p:sldLayoutId id="2147484075" r:id="rId7"/>
    <p:sldLayoutId id="2147484076" r:id="rId8"/>
    <p:sldLayoutId id="2147484077" r:id="rId9"/>
    <p:sldLayoutId id="2147484078" r:id="rId10"/>
    <p:sldLayoutId id="214748407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20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80369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81" r:id="rId1"/>
    <p:sldLayoutId id="2147484082" r:id="rId2"/>
    <p:sldLayoutId id="2147484083" r:id="rId3"/>
    <p:sldLayoutId id="2147484084" r:id="rId4"/>
    <p:sldLayoutId id="2147484085" r:id="rId5"/>
    <p:sldLayoutId id="2147484086" r:id="rId6"/>
    <p:sldLayoutId id="2147484087" r:id="rId7"/>
    <p:sldLayoutId id="2147484088" r:id="rId8"/>
    <p:sldLayoutId id="2147484089" r:id="rId9"/>
    <p:sldLayoutId id="2147484090" r:id="rId10"/>
    <p:sldLayoutId id="2147484091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48A87A34-81AB-432B-8DAE-1953F412C126}" type="datetimeFigureOut">
              <a:rPr lang="en-US" smtClean="0"/>
              <a:pPr/>
              <a:t>10/3/2018</a:t>
            </a:fld>
            <a:endParaRPr lang="en-US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US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6" y="5800491"/>
            <a:ext cx="813547" cy="93345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093" r:id="rId1"/>
    <p:sldLayoutId id="2147484094" r:id="rId2"/>
    <p:sldLayoutId id="2147484095" r:id="rId3"/>
    <p:sldLayoutId id="2147484096" r:id="rId4"/>
    <p:sldLayoutId id="2147484097" r:id="rId5"/>
    <p:sldLayoutId id="2147484098" r:id="rId6"/>
    <p:sldLayoutId id="2147484099" r:id="rId7"/>
    <p:sldLayoutId id="2147484100" r:id="rId8"/>
    <p:sldLayoutId id="2147484101" r:id="rId9"/>
    <p:sldLayoutId id="2147484102" r:id="rId10"/>
    <p:sldLayoutId id="2147484103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8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8246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05" r:id="rId1"/>
    <p:sldLayoutId id="2147484106" r:id="rId2"/>
    <p:sldLayoutId id="2147484107" r:id="rId3"/>
    <p:sldLayoutId id="2147484108" r:id="rId4"/>
    <p:sldLayoutId id="2147484109" r:id="rId5"/>
    <p:sldLayoutId id="2147484110" r:id="rId6"/>
    <p:sldLayoutId id="2147484111" r:id="rId7"/>
    <p:sldLayoutId id="2147484112" r:id="rId8"/>
    <p:sldLayoutId id="2147484113" r:id="rId9"/>
    <p:sldLayoutId id="2147484114" r:id="rId10"/>
    <p:sldLayoutId id="2147484115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20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514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17" r:id="rId1"/>
    <p:sldLayoutId id="2147484118" r:id="rId2"/>
    <p:sldLayoutId id="2147484119" r:id="rId3"/>
    <p:sldLayoutId id="2147484120" r:id="rId4"/>
    <p:sldLayoutId id="2147484121" r:id="rId5"/>
    <p:sldLayoutId id="2147484122" r:id="rId6"/>
    <p:sldLayoutId id="2147484123" r:id="rId7"/>
    <p:sldLayoutId id="2147484124" r:id="rId8"/>
    <p:sldLayoutId id="2147484125" r:id="rId9"/>
    <p:sldLayoutId id="2147484126" r:id="rId10"/>
    <p:sldLayoutId id="2147484127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22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80369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29" r:id="rId1"/>
    <p:sldLayoutId id="2147484130" r:id="rId2"/>
    <p:sldLayoutId id="2147484131" r:id="rId3"/>
    <p:sldLayoutId id="2147484132" r:id="rId4"/>
    <p:sldLayoutId id="2147484133" r:id="rId5"/>
    <p:sldLayoutId id="2147484134" r:id="rId6"/>
    <p:sldLayoutId id="2147484135" r:id="rId7"/>
    <p:sldLayoutId id="2147484136" r:id="rId8"/>
    <p:sldLayoutId id="2147484137" r:id="rId9"/>
    <p:sldLayoutId id="2147484138" r:id="rId10"/>
    <p:sldLayoutId id="214748413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10/3/2018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23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63559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41" r:id="rId1"/>
    <p:sldLayoutId id="2147484142" r:id="rId2"/>
    <p:sldLayoutId id="2147484143" r:id="rId3"/>
    <p:sldLayoutId id="2147484144" r:id="rId4"/>
    <p:sldLayoutId id="2147484145" r:id="rId5"/>
    <p:sldLayoutId id="2147484146" r:id="rId6"/>
    <p:sldLayoutId id="2147484147" r:id="rId7"/>
    <p:sldLayoutId id="2147484148" r:id="rId8"/>
    <p:sldLayoutId id="2147484149" r:id="rId9"/>
    <p:sldLayoutId id="2147484150" r:id="rId10"/>
    <p:sldLayoutId id="2147484151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5E488E6C-0A2C-40ED-96B9-00CF96FF3364}" type="datetimeFigureOut">
              <a:rPr lang="en-GB" smtClean="0"/>
              <a:pPr/>
              <a:t>03/10/2018</a:t>
            </a:fld>
            <a:endParaRPr lang="en-GB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DA0620D2-4AC5-49DB-AC2B-DA320EAFB7F0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8" y="5800491"/>
            <a:ext cx="813547" cy="93345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165" r:id="rId1"/>
    <p:sldLayoutId id="2147484166" r:id="rId2"/>
    <p:sldLayoutId id="2147484167" r:id="rId3"/>
    <p:sldLayoutId id="2147484168" r:id="rId4"/>
    <p:sldLayoutId id="2147484169" r:id="rId5"/>
    <p:sldLayoutId id="2147484170" r:id="rId6"/>
    <p:sldLayoutId id="2147484171" r:id="rId7"/>
    <p:sldLayoutId id="2147484172" r:id="rId8"/>
    <p:sldLayoutId id="2147484173" r:id="rId9"/>
    <p:sldLayoutId id="2147484174" r:id="rId10"/>
    <p:sldLayoutId id="2147484175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0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8246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77" r:id="rId1"/>
    <p:sldLayoutId id="2147484178" r:id="rId2"/>
    <p:sldLayoutId id="2147484179" r:id="rId3"/>
    <p:sldLayoutId id="2147484180" r:id="rId4"/>
    <p:sldLayoutId id="2147484181" r:id="rId5"/>
    <p:sldLayoutId id="2147484182" r:id="rId6"/>
    <p:sldLayoutId id="2147484183" r:id="rId7"/>
    <p:sldLayoutId id="2147484184" r:id="rId8"/>
    <p:sldLayoutId id="2147484185" r:id="rId9"/>
    <p:sldLayoutId id="2147484186" r:id="rId10"/>
    <p:sldLayoutId id="2147484187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2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514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89" r:id="rId1"/>
    <p:sldLayoutId id="2147484190" r:id="rId2"/>
    <p:sldLayoutId id="2147484191" r:id="rId3"/>
    <p:sldLayoutId id="2147484192" r:id="rId4"/>
    <p:sldLayoutId id="2147484193" r:id="rId5"/>
    <p:sldLayoutId id="2147484194" r:id="rId6"/>
    <p:sldLayoutId id="2147484195" r:id="rId7"/>
    <p:sldLayoutId id="2147484196" r:id="rId8"/>
    <p:sldLayoutId id="2147484197" r:id="rId9"/>
    <p:sldLayoutId id="2147484198" r:id="rId10"/>
    <p:sldLayoutId id="214748419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4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80369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01" r:id="rId1"/>
    <p:sldLayoutId id="2147484202" r:id="rId2"/>
    <p:sldLayoutId id="2147484203" r:id="rId3"/>
    <p:sldLayoutId id="2147484204" r:id="rId4"/>
    <p:sldLayoutId id="2147484205" r:id="rId5"/>
    <p:sldLayoutId id="2147484206" r:id="rId6"/>
    <p:sldLayoutId id="2147484207" r:id="rId7"/>
    <p:sldLayoutId id="2147484208" r:id="rId8"/>
    <p:sldLayoutId id="2147484209" r:id="rId9"/>
    <p:sldLayoutId id="2147484210" r:id="rId10"/>
    <p:sldLayoutId id="2147484211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48A87A34-81AB-432B-8DAE-1953F412C126}" type="datetimeFigureOut">
              <a:rPr lang="en-US" smtClean="0"/>
              <a:pPr/>
              <a:t>10/3/2018</a:t>
            </a:fld>
            <a:endParaRPr lang="en-US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US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1" y="5800491"/>
            <a:ext cx="813547" cy="93345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213" r:id="rId1"/>
    <p:sldLayoutId id="2147484214" r:id="rId2"/>
    <p:sldLayoutId id="2147484215" r:id="rId3"/>
    <p:sldLayoutId id="2147484216" r:id="rId4"/>
    <p:sldLayoutId id="2147484217" r:id="rId5"/>
    <p:sldLayoutId id="2147484218" r:id="rId6"/>
    <p:sldLayoutId id="2147484219" r:id="rId7"/>
    <p:sldLayoutId id="2147484220" r:id="rId8"/>
    <p:sldLayoutId id="2147484221" r:id="rId9"/>
    <p:sldLayoutId id="2147484222" r:id="rId10"/>
    <p:sldLayoutId id="2147484223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3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8246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25" r:id="rId1"/>
    <p:sldLayoutId id="2147484226" r:id="rId2"/>
    <p:sldLayoutId id="2147484227" r:id="rId3"/>
    <p:sldLayoutId id="2147484228" r:id="rId4"/>
    <p:sldLayoutId id="2147484229" r:id="rId5"/>
    <p:sldLayoutId id="2147484230" r:id="rId6"/>
    <p:sldLayoutId id="2147484231" r:id="rId7"/>
    <p:sldLayoutId id="2147484232" r:id="rId8"/>
    <p:sldLayoutId id="2147484233" r:id="rId9"/>
    <p:sldLayoutId id="2147484234" r:id="rId10"/>
    <p:sldLayoutId id="2147484235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5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514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37" r:id="rId1"/>
    <p:sldLayoutId id="2147484238" r:id="rId2"/>
    <p:sldLayoutId id="2147484239" r:id="rId3"/>
    <p:sldLayoutId id="2147484240" r:id="rId4"/>
    <p:sldLayoutId id="2147484241" r:id="rId5"/>
    <p:sldLayoutId id="2147484242" r:id="rId6"/>
    <p:sldLayoutId id="2147484243" r:id="rId7"/>
    <p:sldLayoutId id="2147484244" r:id="rId8"/>
    <p:sldLayoutId id="2147484245" r:id="rId9"/>
    <p:sldLayoutId id="2147484246" r:id="rId10"/>
    <p:sldLayoutId id="2147484247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7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80369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49" r:id="rId1"/>
    <p:sldLayoutId id="2147484250" r:id="rId2"/>
    <p:sldLayoutId id="2147484251" r:id="rId3"/>
    <p:sldLayoutId id="2147484252" r:id="rId4"/>
    <p:sldLayoutId id="2147484253" r:id="rId5"/>
    <p:sldLayoutId id="2147484254" r:id="rId6"/>
    <p:sldLayoutId id="2147484255" r:id="rId7"/>
    <p:sldLayoutId id="2147484256" r:id="rId8"/>
    <p:sldLayoutId id="2147484257" r:id="rId9"/>
    <p:sldLayoutId id="2147484258" r:id="rId10"/>
    <p:sldLayoutId id="214748425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48A87A34-81AB-432B-8DAE-1953F412C126}" type="datetimeFigureOut">
              <a:rPr lang="en-US" smtClean="0"/>
              <a:pPr/>
              <a:t>10/3/2018</a:t>
            </a:fld>
            <a:endParaRPr lang="en-US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US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3" y="5800491"/>
            <a:ext cx="813547" cy="93345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261" r:id="rId1"/>
    <p:sldLayoutId id="2147484262" r:id="rId2"/>
    <p:sldLayoutId id="2147484263" r:id="rId3"/>
    <p:sldLayoutId id="2147484264" r:id="rId4"/>
    <p:sldLayoutId id="2147484265" r:id="rId5"/>
    <p:sldLayoutId id="2147484266" r:id="rId6"/>
    <p:sldLayoutId id="2147484267" r:id="rId7"/>
    <p:sldLayoutId id="2147484268" r:id="rId8"/>
    <p:sldLayoutId id="2147484269" r:id="rId9"/>
    <p:sldLayoutId id="2147484270" r:id="rId10"/>
    <p:sldLayoutId id="2147484271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5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8246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73" r:id="rId1"/>
    <p:sldLayoutId id="2147484274" r:id="rId2"/>
    <p:sldLayoutId id="2147484275" r:id="rId3"/>
    <p:sldLayoutId id="2147484276" r:id="rId4"/>
    <p:sldLayoutId id="2147484277" r:id="rId5"/>
    <p:sldLayoutId id="2147484278" r:id="rId6"/>
    <p:sldLayoutId id="2147484279" r:id="rId7"/>
    <p:sldLayoutId id="2147484280" r:id="rId8"/>
    <p:sldLayoutId id="2147484281" r:id="rId9"/>
    <p:sldLayoutId id="2147484282" r:id="rId10"/>
    <p:sldLayoutId id="2147484283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7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514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85" r:id="rId1"/>
    <p:sldLayoutId id="2147484286" r:id="rId2"/>
    <p:sldLayoutId id="2147484287" r:id="rId3"/>
    <p:sldLayoutId id="2147484288" r:id="rId4"/>
    <p:sldLayoutId id="2147484289" r:id="rId5"/>
    <p:sldLayoutId id="2147484290" r:id="rId6"/>
    <p:sldLayoutId id="2147484291" r:id="rId7"/>
    <p:sldLayoutId id="2147484292" r:id="rId8"/>
    <p:sldLayoutId id="2147484293" r:id="rId9"/>
    <p:sldLayoutId id="2147484294" r:id="rId10"/>
    <p:sldLayoutId id="2147484295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9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80369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97" r:id="rId1"/>
    <p:sldLayoutId id="2147484298" r:id="rId2"/>
    <p:sldLayoutId id="2147484299" r:id="rId3"/>
    <p:sldLayoutId id="2147484300" r:id="rId4"/>
    <p:sldLayoutId id="2147484301" r:id="rId5"/>
    <p:sldLayoutId id="2147484302" r:id="rId6"/>
    <p:sldLayoutId id="2147484303" r:id="rId7"/>
    <p:sldLayoutId id="2147484304" r:id="rId8"/>
    <p:sldLayoutId id="2147484305" r:id="rId9"/>
    <p:sldLayoutId id="2147484306" r:id="rId10"/>
    <p:sldLayoutId id="2147484307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10/3/2018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20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63559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09" r:id="rId1"/>
    <p:sldLayoutId id="2147484310" r:id="rId2"/>
    <p:sldLayoutId id="2147484311" r:id="rId3"/>
    <p:sldLayoutId id="2147484312" r:id="rId4"/>
    <p:sldLayoutId id="2147484313" r:id="rId5"/>
    <p:sldLayoutId id="2147484314" r:id="rId6"/>
    <p:sldLayoutId id="2147484315" r:id="rId7"/>
    <p:sldLayoutId id="2147484316" r:id="rId8"/>
    <p:sldLayoutId id="2147484317" r:id="rId9"/>
    <p:sldLayoutId id="2147484318" r:id="rId10"/>
    <p:sldLayoutId id="214748431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5E488E6C-0A2C-40ED-96B9-00CF96FF3364}" type="datetimeFigureOut">
              <a:rPr lang="en-GB" smtClean="0"/>
              <a:pPr/>
              <a:t>03/10/2018</a:t>
            </a:fld>
            <a:endParaRPr lang="en-GB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DA0620D2-4AC5-49DB-AC2B-DA320EAFB7F0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4" y="5800491"/>
            <a:ext cx="813547" cy="93345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333" r:id="rId1"/>
    <p:sldLayoutId id="2147484334" r:id="rId2"/>
    <p:sldLayoutId id="2147484335" r:id="rId3"/>
    <p:sldLayoutId id="2147484336" r:id="rId4"/>
    <p:sldLayoutId id="2147484337" r:id="rId5"/>
    <p:sldLayoutId id="2147484338" r:id="rId6"/>
    <p:sldLayoutId id="2147484339" r:id="rId7"/>
    <p:sldLayoutId id="2147484340" r:id="rId8"/>
    <p:sldLayoutId id="2147484341" r:id="rId9"/>
    <p:sldLayoutId id="2147484342" r:id="rId10"/>
    <p:sldLayoutId id="2147484343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6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8246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45" r:id="rId1"/>
    <p:sldLayoutId id="2147484346" r:id="rId2"/>
    <p:sldLayoutId id="2147484347" r:id="rId3"/>
    <p:sldLayoutId id="2147484348" r:id="rId4"/>
    <p:sldLayoutId id="2147484349" r:id="rId5"/>
    <p:sldLayoutId id="2147484350" r:id="rId6"/>
    <p:sldLayoutId id="2147484351" r:id="rId7"/>
    <p:sldLayoutId id="2147484352" r:id="rId8"/>
    <p:sldLayoutId id="2147484353" r:id="rId9"/>
    <p:sldLayoutId id="2147484354" r:id="rId10"/>
    <p:sldLayoutId id="2147484355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8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514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57" r:id="rId1"/>
    <p:sldLayoutId id="2147484358" r:id="rId2"/>
    <p:sldLayoutId id="2147484359" r:id="rId3"/>
    <p:sldLayoutId id="2147484360" r:id="rId4"/>
    <p:sldLayoutId id="2147484361" r:id="rId5"/>
    <p:sldLayoutId id="2147484362" r:id="rId6"/>
    <p:sldLayoutId id="2147484363" r:id="rId7"/>
    <p:sldLayoutId id="2147484364" r:id="rId8"/>
    <p:sldLayoutId id="2147484365" r:id="rId9"/>
    <p:sldLayoutId id="2147484366" r:id="rId10"/>
    <p:sldLayoutId id="2147484367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0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80369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69" r:id="rId1"/>
    <p:sldLayoutId id="2147484370" r:id="rId2"/>
    <p:sldLayoutId id="2147484371" r:id="rId3"/>
    <p:sldLayoutId id="2147484372" r:id="rId4"/>
    <p:sldLayoutId id="2147484373" r:id="rId5"/>
    <p:sldLayoutId id="2147484374" r:id="rId6"/>
    <p:sldLayoutId id="2147484375" r:id="rId7"/>
    <p:sldLayoutId id="2147484376" r:id="rId8"/>
    <p:sldLayoutId id="2147484377" r:id="rId9"/>
    <p:sldLayoutId id="2147484378" r:id="rId10"/>
    <p:sldLayoutId id="214748437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48A87A34-81AB-432B-8DAE-1953F412C126}" type="datetimeFigureOut">
              <a:rPr lang="en-US" smtClean="0"/>
              <a:pPr/>
              <a:t>10/3/2018</a:t>
            </a:fld>
            <a:endParaRPr lang="en-US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US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7" y="5800491"/>
            <a:ext cx="813547" cy="93345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381" r:id="rId1"/>
    <p:sldLayoutId id="2147484382" r:id="rId2"/>
    <p:sldLayoutId id="2147484383" r:id="rId3"/>
    <p:sldLayoutId id="2147484384" r:id="rId4"/>
    <p:sldLayoutId id="2147484385" r:id="rId5"/>
    <p:sldLayoutId id="2147484386" r:id="rId6"/>
    <p:sldLayoutId id="2147484387" r:id="rId7"/>
    <p:sldLayoutId id="2147484388" r:id="rId8"/>
    <p:sldLayoutId id="2147484389" r:id="rId9"/>
    <p:sldLayoutId id="2147484390" r:id="rId10"/>
    <p:sldLayoutId id="2147484391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9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8246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93" r:id="rId1"/>
    <p:sldLayoutId id="2147484394" r:id="rId2"/>
    <p:sldLayoutId id="2147484395" r:id="rId3"/>
    <p:sldLayoutId id="2147484396" r:id="rId4"/>
    <p:sldLayoutId id="2147484397" r:id="rId5"/>
    <p:sldLayoutId id="2147484398" r:id="rId6"/>
    <p:sldLayoutId id="2147484399" r:id="rId7"/>
    <p:sldLayoutId id="2147484400" r:id="rId8"/>
    <p:sldLayoutId id="2147484401" r:id="rId9"/>
    <p:sldLayoutId id="2147484402" r:id="rId10"/>
    <p:sldLayoutId id="2147484403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1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514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405" r:id="rId1"/>
    <p:sldLayoutId id="2147484406" r:id="rId2"/>
    <p:sldLayoutId id="2147484407" r:id="rId3"/>
    <p:sldLayoutId id="2147484408" r:id="rId4"/>
    <p:sldLayoutId id="2147484409" r:id="rId5"/>
    <p:sldLayoutId id="2147484410" r:id="rId6"/>
    <p:sldLayoutId id="2147484411" r:id="rId7"/>
    <p:sldLayoutId id="2147484412" r:id="rId8"/>
    <p:sldLayoutId id="2147484413" r:id="rId9"/>
    <p:sldLayoutId id="2147484414" r:id="rId10"/>
    <p:sldLayoutId id="2147484415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3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80369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417" r:id="rId1"/>
    <p:sldLayoutId id="2147484418" r:id="rId2"/>
    <p:sldLayoutId id="2147484419" r:id="rId3"/>
    <p:sldLayoutId id="2147484420" r:id="rId4"/>
    <p:sldLayoutId id="2147484421" r:id="rId5"/>
    <p:sldLayoutId id="2147484422" r:id="rId6"/>
    <p:sldLayoutId id="2147484423" r:id="rId7"/>
    <p:sldLayoutId id="2147484424" r:id="rId8"/>
    <p:sldLayoutId id="2147484425" r:id="rId9"/>
    <p:sldLayoutId id="2147484426" r:id="rId10"/>
    <p:sldLayoutId id="2147484427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48A87A34-81AB-432B-8DAE-1953F412C126}" type="datetimeFigureOut">
              <a:rPr lang="en-US" smtClean="0"/>
              <a:pPr/>
              <a:t>10/3/2018</a:t>
            </a:fld>
            <a:endParaRPr lang="en-US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US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9" y="5800491"/>
            <a:ext cx="813547" cy="93345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429" r:id="rId1"/>
    <p:sldLayoutId id="2147484430" r:id="rId2"/>
    <p:sldLayoutId id="2147484431" r:id="rId3"/>
    <p:sldLayoutId id="2147484432" r:id="rId4"/>
    <p:sldLayoutId id="2147484433" r:id="rId5"/>
    <p:sldLayoutId id="2147484434" r:id="rId6"/>
    <p:sldLayoutId id="2147484435" r:id="rId7"/>
    <p:sldLayoutId id="2147484436" r:id="rId8"/>
    <p:sldLayoutId id="2147484437" r:id="rId9"/>
    <p:sldLayoutId id="2147484438" r:id="rId10"/>
    <p:sldLayoutId id="214748443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1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8246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441" r:id="rId1"/>
    <p:sldLayoutId id="2147484442" r:id="rId2"/>
    <p:sldLayoutId id="2147484443" r:id="rId3"/>
    <p:sldLayoutId id="2147484444" r:id="rId4"/>
    <p:sldLayoutId id="2147484445" r:id="rId5"/>
    <p:sldLayoutId id="2147484446" r:id="rId6"/>
    <p:sldLayoutId id="2147484447" r:id="rId7"/>
    <p:sldLayoutId id="2147484448" r:id="rId8"/>
    <p:sldLayoutId id="2147484449" r:id="rId9"/>
    <p:sldLayoutId id="2147484450" r:id="rId10"/>
    <p:sldLayoutId id="2147484451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3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514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453" r:id="rId1"/>
    <p:sldLayoutId id="2147484454" r:id="rId2"/>
    <p:sldLayoutId id="2147484455" r:id="rId3"/>
    <p:sldLayoutId id="2147484456" r:id="rId4"/>
    <p:sldLayoutId id="2147484457" r:id="rId5"/>
    <p:sldLayoutId id="2147484458" r:id="rId6"/>
    <p:sldLayoutId id="2147484459" r:id="rId7"/>
    <p:sldLayoutId id="2147484460" r:id="rId8"/>
    <p:sldLayoutId id="2147484461" r:id="rId9"/>
    <p:sldLayoutId id="2147484462" r:id="rId10"/>
    <p:sldLayoutId id="2147484463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5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80369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465" r:id="rId1"/>
    <p:sldLayoutId id="2147484466" r:id="rId2"/>
    <p:sldLayoutId id="2147484467" r:id="rId3"/>
    <p:sldLayoutId id="2147484468" r:id="rId4"/>
    <p:sldLayoutId id="2147484469" r:id="rId5"/>
    <p:sldLayoutId id="2147484470" r:id="rId6"/>
    <p:sldLayoutId id="2147484471" r:id="rId7"/>
    <p:sldLayoutId id="2147484472" r:id="rId8"/>
    <p:sldLayoutId id="2147484473" r:id="rId9"/>
    <p:sldLayoutId id="2147484474" r:id="rId10"/>
    <p:sldLayoutId id="2147484475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10/3/2018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6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63559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477" r:id="rId1"/>
    <p:sldLayoutId id="2147484478" r:id="rId2"/>
    <p:sldLayoutId id="2147484479" r:id="rId3"/>
    <p:sldLayoutId id="2147484480" r:id="rId4"/>
    <p:sldLayoutId id="2147484481" r:id="rId5"/>
    <p:sldLayoutId id="2147484482" r:id="rId6"/>
    <p:sldLayoutId id="2147484483" r:id="rId7"/>
    <p:sldLayoutId id="2147484484" r:id="rId8"/>
    <p:sldLayoutId id="2147484485" r:id="rId9"/>
    <p:sldLayoutId id="2147484486" r:id="rId10"/>
    <p:sldLayoutId id="2147484487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2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image" Target="../media/image6.png"/><Relationship Id="rId4" Type="http://schemas.openxmlformats.org/officeDocument/2006/relationships/image" Target="../media/image3.png"/><Relationship Id="rId9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3.png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png"/><Relationship Id="rId5" Type="http://schemas.openxmlformats.org/officeDocument/2006/relationships/image" Target="../media/image14.png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png"/><Relationship Id="rId5" Type="http://schemas.openxmlformats.org/officeDocument/2006/relationships/image" Target="../media/image14.png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6.png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2.png"/><Relationship Id="rId7" Type="http://schemas.openxmlformats.org/officeDocument/2006/relationships/image" Target="../media/image2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9.png"/><Relationship Id="rId5" Type="http://schemas.openxmlformats.org/officeDocument/2006/relationships/image" Target="../media/image17.png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7.png"/><Relationship Id="rId4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2.png"/><Relationship Id="rId7" Type="http://schemas.openxmlformats.org/officeDocument/2006/relationships/image" Target="../media/image2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3.png"/><Relationship Id="rId9" Type="http://schemas.openxmlformats.org/officeDocument/2006/relationships/image" Target="../media/image2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315"/>
          <a:stretch/>
        </p:blipFill>
        <p:spPr bwMode="auto">
          <a:xfrm>
            <a:off x="1455774" y="1168637"/>
            <a:ext cx="5720947" cy="28732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/>
          <p:cNvSpPr/>
          <p:nvPr/>
        </p:nvSpPr>
        <p:spPr>
          <a:xfrm>
            <a:off x="1259632" y="332656"/>
            <a:ext cx="1800200" cy="50405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6" name="TextBox 5"/>
              <p:cNvSpPr txBox="1"/>
              <p:nvPr/>
            </p:nvSpPr>
            <p:spPr>
              <a:xfrm>
                <a:off x="179512" y="392809"/>
                <a:ext cx="4536504" cy="8045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000" dirty="0" smtClean="0"/>
                  <a:t>Work out </a:t>
                </a:r>
                <a14:m>
                  <m:oMath xmlns:m="http://schemas.openxmlformats.org/officeDocument/2006/math">
                    <m:r>
                      <a:rPr lang="en-GB" sz="2000" i="1" dirty="0" smtClean="0">
                        <a:latin typeface="Cambria Math"/>
                      </a:rPr>
                      <m:t>𝑛</m:t>
                    </m:r>
                  </m:oMath>
                </a14:m>
                <a:r>
                  <a:rPr lang="en-GB" sz="2000" dirty="0" smtClean="0"/>
                  <a:t> given that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GB" sz="2000" i="1">
                            <a:latin typeface="Cambria Math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GB" sz="2000">
                            <a:latin typeface="Cambria Math"/>
                          </a:rPr>
                          <m:t>cos</m:t>
                        </m:r>
                      </m:fName>
                      <m:e>
                        <m:r>
                          <a:rPr lang="en-GB" sz="2000" i="1">
                            <a:latin typeface="Cambria Math"/>
                          </a:rPr>
                          <m:t>𝐵</m:t>
                        </m:r>
                        <m:r>
                          <a:rPr lang="en-GB" sz="2000" i="1">
                            <a:latin typeface="Cambria Math"/>
                          </a:rPr>
                          <m:t>= </m:t>
                        </m:r>
                        <m:f>
                          <m:fPr>
                            <m:ctrlPr>
                              <a:rPr lang="en-GB" sz="2000" i="1"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en-GB" sz="2000" i="1">
                                <a:latin typeface="Cambria Math"/>
                              </a:rPr>
                              <m:t>7</m:t>
                            </m:r>
                          </m:num>
                          <m:den>
                            <m:r>
                              <a:rPr lang="en-GB" sz="2000" i="1">
                                <a:latin typeface="Cambria Math"/>
                              </a:rPr>
                              <m:t>9</m:t>
                            </m:r>
                          </m:den>
                        </m:f>
                      </m:e>
                    </m:func>
                  </m:oMath>
                </a14:m>
                <a:r>
                  <a:rPr lang="en-GB" sz="2000" dirty="0"/>
                  <a:t> </a:t>
                </a:r>
                <a:endParaRPr lang="en-GB" sz="2000" dirty="0"/>
              </a:p>
              <a:p>
                <a:endParaRPr lang="en-GB" dirty="0"/>
              </a:p>
            </p:txBody>
          </p:sp>
        </mc:Choice>
        <mc:Fallback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9512" y="392809"/>
                <a:ext cx="4536504" cy="804516"/>
              </a:xfrm>
              <a:prstGeom prst="rect">
                <a:avLst/>
              </a:prstGeom>
              <a:blipFill rotWithShape="1">
                <a:blip r:embed="rId4"/>
                <a:stretch>
                  <a:fillRect l="-134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Rectangle 6"/>
          <p:cNvSpPr/>
          <p:nvPr/>
        </p:nvSpPr>
        <p:spPr>
          <a:xfrm>
            <a:off x="1259632" y="1052736"/>
            <a:ext cx="1800200" cy="4320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TextBox 7"/>
          <p:cNvSpPr txBox="1"/>
          <p:nvPr/>
        </p:nvSpPr>
        <p:spPr>
          <a:xfrm>
            <a:off x="431540" y="4687238"/>
            <a:ext cx="856895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 smtClean="0"/>
              <a:t>Using Pythagoras write down two different equations from this triangle. </a:t>
            </a:r>
            <a:endParaRPr lang="en-GB" sz="2000" dirty="0"/>
          </a:p>
        </p:txBody>
      </p:sp>
    </p:spTree>
    <p:extLst>
      <p:ext uri="{BB962C8B-B14F-4D97-AF65-F5344CB8AC3E}">
        <p14:creationId xmlns:p14="http://schemas.microsoft.com/office/powerpoint/2010/main" val="11373938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315"/>
          <a:stretch/>
        </p:blipFill>
        <p:spPr bwMode="auto">
          <a:xfrm>
            <a:off x="1455774" y="1168637"/>
            <a:ext cx="5720947" cy="28732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/>
          <p:cNvSpPr/>
          <p:nvPr/>
        </p:nvSpPr>
        <p:spPr>
          <a:xfrm>
            <a:off x="1259632" y="332656"/>
            <a:ext cx="1800200" cy="50405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6" name="TextBox 5"/>
              <p:cNvSpPr txBox="1"/>
              <p:nvPr/>
            </p:nvSpPr>
            <p:spPr>
              <a:xfrm>
                <a:off x="179512" y="392809"/>
                <a:ext cx="4536504" cy="8045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000" dirty="0" smtClean="0">
                    <a:solidFill>
                      <a:srgbClr val="000000"/>
                    </a:solidFill>
                  </a:rPr>
                  <a:t>Work out </a:t>
                </a:r>
                <a14:m>
                  <m:oMath xmlns:m="http://schemas.openxmlformats.org/officeDocument/2006/math">
                    <m:r>
                      <a:rPr lang="en-GB" sz="2000" i="1" dirty="0" smtClean="0">
                        <a:solidFill>
                          <a:srgbClr val="000000"/>
                        </a:solidFill>
                        <a:latin typeface="Cambria Math"/>
                      </a:rPr>
                      <m:t>𝑛</m:t>
                    </m:r>
                  </m:oMath>
                </a14:m>
                <a:r>
                  <a:rPr lang="en-GB" sz="2000" dirty="0" smtClean="0">
                    <a:solidFill>
                      <a:srgbClr val="000000"/>
                    </a:solidFill>
                  </a:rPr>
                  <a:t> given that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GB" sz="2000" i="1">
                            <a:solidFill>
                              <a:srgbClr val="000000"/>
                            </a:solidFill>
                            <a:latin typeface="Cambria Math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GB" sz="2000">
                            <a:solidFill>
                              <a:srgbClr val="000000"/>
                            </a:solidFill>
                            <a:latin typeface="Cambria Math"/>
                          </a:rPr>
                          <m:t>cos</m:t>
                        </m:r>
                      </m:fName>
                      <m:e>
                        <m:r>
                          <a:rPr lang="en-GB" sz="2000" i="1">
                            <a:solidFill>
                              <a:srgbClr val="000000"/>
                            </a:solidFill>
                            <a:latin typeface="Cambria Math"/>
                          </a:rPr>
                          <m:t>𝐵</m:t>
                        </m:r>
                        <m:r>
                          <a:rPr lang="en-GB" sz="2000" i="1">
                            <a:solidFill>
                              <a:srgbClr val="000000"/>
                            </a:solidFill>
                            <a:latin typeface="Cambria Math"/>
                          </a:rPr>
                          <m:t>= </m:t>
                        </m:r>
                        <m:f>
                          <m:fPr>
                            <m:ctrlPr>
                              <a:rPr lang="en-GB" sz="2000" i="1">
                                <a:solidFill>
                                  <a:srgbClr val="000000"/>
                                </a:solidFill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en-GB" sz="2000" i="1">
                                <a:solidFill>
                                  <a:srgbClr val="000000"/>
                                </a:solidFill>
                                <a:latin typeface="Cambria Math"/>
                              </a:rPr>
                              <m:t>7</m:t>
                            </m:r>
                          </m:num>
                          <m:den>
                            <m:r>
                              <a:rPr lang="en-GB" sz="2000" i="1">
                                <a:solidFill>
                                  <a:srgbClr val="000000"/>
                                </a:solidFill>
                                <a:latin typeface="Cambria Math"/>
                              </a:rPr>
                              <m:t>9</m:t>
                            </m:r>
                          </m:den>
                        </m:f>
                      </m:e>
                    </m:func>
                  </m:oMath>
                </a14:m>
                <a:r>
                  <a:rPr lang="en-GB" sz="2000" dirty="0">
                    <a:solidFill>
                      <a:srgbClr val="000000"/>
                    </a:solidFill>
                  </a:rPr>
                  <a:t> </a:t>
                </a:r>
              </a:p>
              <a:p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9512" y="392809"/>
                <a:ext cx="4536504" cy="804516"/>
              </a:xfrm>
              <a:prstGeom prst="rect">
                <a:avLst/>
              </a:prstGeom>
              <a:blipFill rotWithShape="1">
                <a:blip r:embed="rId4"/>
                <a:stretch>
                  <a:fillRect l="-134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Rectangle 6"/>
          <p:cNvSpPr/>
          <p:nvPr/>
        </p:nvSpPr>
        <p:spPr>
          <a:xfrm>
            <a:off x="1259632" y="1052736"/>
            <a:ext cx="1800200" cy="4320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31540" y="4687238"/>
            <a:ext cx="856895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 smtClean="0">
                <a:solidFill>
                  <a:srgbClr val="000000"/>
                </a:solidFill>
              </a:rPr>
              <a:t>Using Pythagoras write down two different equations from this triangle. </a:t>
            </a:r>
            <a:endParaRPr lang="en-GB" sz="2000" dirty="0">
              <a:solidFill>
                <a:srgbClr val="000000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" name="TextBox 1"/>
              <p:cNvSpPr txBox="1"/>
              <p:nvPr/>
            </p:nvSpPr>
            <p:spPr>
              <a:xfrm>
                <a:off x="1033915" y="5382862"/>
                <a:ext cx="2827697" cy="584775"/>
              </a:xfrm>
              <a:prstGeom prst="rect">
                <a:avLst/>
              </a:prstGeom>
              <a:noFill/>
              <a:ln>
                <a:solidFill>
                  <a:schemeClr val="accent1">
                    <a:shade val="50000"/>
                  </a:schemeClr>
                </a:solidFill>
              </a:ln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3200" i="1" smtClean="0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GB" sz="3200" b="0" i="1" smtClean="0">
                              <a:latin typeface="Cambria Math"/>
                            </a:rPr>
                            <m:t>𝑘</m:t>
                          </m:r>
                        </m:e>
                        <m:sup>
                          <m:r>
                            <a:rPr lang="en-GB" sz="3200" b="0" i="1" smtClean="0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GB" sz="3200" b="0" i="1" smtClean="0">
                          <a:latin typeface="Cambria Math"/>
                        </a:rPr>
                        <m:t>+</m:t>
                      </m:r>
                      <m:sSup>
                        <m:sSupPr>
                          <m:ctrlPr>
                            <a:rPr lang="en-GB" sz="3200" b="0" i="1" smtClean="0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GB" sz="3200" b="0" i="1" smtClean="0">
                              <a:latin typeface="Cambria Math"/>
                            </a:rPr>
                            <m:t>h</m:t>
                          </m:r>
                        </m:e>
                        <m:sup>
                          <m:r>
                            <a:rPr lang="en-GB" sz="3200" b="0" i="1" smtClean="0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GB" sz="3200" b="0" i="1" smtClean="0"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en-GB" sz="3200" b="0" i="1" smtClean="0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GB" sz="3200" b="0" i="1" smtClean="0">
                              <a:latin typeface="Cambria Math"/>
                            </a:rPr>
                            <m:t>10</m:t>
                          </m:r>
                        </m:e>
                        <m:sup>
                          <m:r>
                            <a:rPr lang="en-GB" sz="3200" b="0" i="1" smtClean="0">
                              <a:latin typeface="Cambria Math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dirty="0"/>
              </a:p>
            </p:txBody>
          </p:sp>
        </mc:Choice>
        <mc:Fallback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33915" y="5382862"/>
                <a:ext cx="2827697" cy="584775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  <a:ln>
                <a:solidFill>
                  <a:schemeClr val="accent1">
                    <a:shade val="50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9" name="TextBox 8"/>
              <p:cNvSpPr txBox="1"/>
              <p:nvPr/>
            </p:nvSpPr>
            <p:spPr>
              <a:xfrm>
                <a:off x="4571999" y="5376378"/>
                <a:ext cx="3708323" cy="584775"/>
              </a:xfrm>
              <a:prstGeom prst="rect">
                <a:avLst/>
              </a:prstGeom>
              <a:noFill/>
              <a:ln>
                <a:solidFill>
                  <a:schemeClr val="accent1">
                    <a:shade val="50000"/>
                  </a:schemeClr>
                </a:solidFill>
              </a:ln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3200" i="1" smtClean="0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GB" sz="3200" b="0" i="1" smtClean="0">
                              <a:latin typeface="Cambria Math"/>
                            </a:rPr>
                            <m:t>(18−</m:t>
                          </m:r>
                          <m:r>
                            <a:rPr lang="en-GB" sz="3200" b="0" i="1" smtClean="0">
                              <a:latin typeface="Cambria Math"/>
                            </a:rPr>
                            <m:t>𝑘</m:t>
                          </m:r>
                          <m:r>
                            <a:rPr lang="en-GB" sz="3200" b="0" i="1" smtClean="0">
                              <a:latin typeface="Cambria Math"/>
                            </a:rPr>
                            <m:t>)</m:t>
                          </m:r>
                        </m:e>
                        <m:sup>
                          <m:r>
                            <a:rPr lang="en-GB" sz="3200" b="0" i="1" smtClean="0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GB" sz="3200" b="0" i="1" smtClean="0">
                          <a:latin typeface="Cambria Math"/>
                        </a:rPr>
                        <m:t>+</m:t>
                      </m:r>
                      <m:sSup>
                        <m:sSupPr>
                          <m:ctrlPr>
                            <a:rPr lang="en-GB" sz="3200" b="0" i="1" smtClean="0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GB" sz="3200" b="0" i="1" smtClean="0">
                              <a:latin typeface="Cambria Math"/>
                            </a:rPr>
                            <m:t>h</m:t>
                          </m:r>
                        </m:e>
                        <m:sup>
                          <m:r>
                            <a:rPr lang="en-GB" sz="3200" b="0" i="1" smtClean="0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GB" sz="3200" b="0" i="1" smtClean="0"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en-GB" sz="3200" b="0" i="1" smtClean="0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GB" sz="3200" b="0" i="1" smtClean="0">
                              <a:latin typeface="Cambria Math"/>
                            </a:rPr>
                            <m:t>𝑛</m:t>
                          </m:r>
                        </m:e>
                        <m:sup>
                          <m:r>
                            <a:rPr lang="en-GB" sz="3200" b="0" i="1" smtClean="0">
                              <a:latin typeface="Cambria Math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dirty="0"/>
              </a:p>
            </p:txBody>
          </p:sp>
        </mc:Choice>
        <mc:Fallback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1999" y="5376378"/>
                <a:ext cx="3708323" cy="584775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  <a:ln>
                <a:solidFill>
                  <a:schemeClr val="accent1">
                    <a:shade val="50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4802263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315"/>
          <a:stretch/>
        </p:blipFill>
        <p:spPr bwMode="auto">
          <a:xfrm>
            <a:off x="1455774" y="1168637"/>
            <a:ext cx="5720947" cy="28732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/>
          <p:cNvSpPr/>
          <p:nvPr/>
        </p:nvSpPr>
        <p:spPr>
          <a:xfrm>
            <a:off x="1259632" y="332656"/>
            <a:ext cx="1800200" cy="50405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6" name="TextBox 5"/>
              <p:cNvSpPr txBox="1"/>
              <p:nvPr/>
            </p:nvSpPr>
            <p:spPr>
              <a:xfrm>
                <a:off x="179512" y="392809"/>
                <a:ext cx="4536504" cy="8045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000" dirty="0" smtClean="0">
                    <a:solidFill>
                      <a:srgbClr val="000000"/>
                    </a:solidFill>
                  </a:rPr>
                  <a:t>Work out </a:t>
                </a:r>
                <a14:m>
                  <m:oMath xmlns:m="http://schemas.openxmlformats.org/officeDocument/2006/math">
                    <m:r>
                      <a:rPr lang="en-GB" sz="2000" i="1" dirty="0" smtClean="0">
                        <a:solidFill>
                          <a:srgbClr val="000000"/>
                        </a:solidFill>
                        <a:latin typeface="Cambria Math"/>
                      </a:rPr>
                      <m:t>𝑛</m:t>
                    </m:r>
                  </m:oMath>
                </a14:m>
                <a:r>
                  <a:rPr lang="en-GB" sz="2000" dirty="0" smtClean="0">
                    <a:solidFill>
                      <a:srgbClr val="000000"/>
                    </a:solidFill>
                  </a:rPr>
                  <a:t> given that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GB" sz="2000" i="1">
                            <a:solidFill>
                              <a:srgbClr val="000000"/>
                            </a:solidFill>
                            <a:latin typeface="Cambria Math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GB" sz="2000">
                            <a:solidFill>
                              <a:srgbClr val="000000"/>
                            </a:solidFill>
                            <a:latin typeface="Cambria Math"/>
                          </a:rPr>
                          <m:t>cos</m:t>
                        </m:r>
                      </m:fName>
                      <m:e>
                        <m:r>
                          <a:rPr lang="en-GB" sz="2000" i="1">
                            <a:solidFill>
                              <a:srgbClr val="000000"/>
                            </a:solidFill>
                            <a:latin typeface="Cambria Math"/>
                          </a:rPr>
                          <m:t>𝐵</m:t>
                        </m:r>
                        <m:r>
                          <a:rPr lang="en-GB" sz="2000" i="1">
                            <a:solidFill>
                              <a:srgbClr val="000000"/>
                            </a:solidFill>
                            <a:latin typeface="Cambria Math"/>
                          </a:rPr>
                          <m:t>= </m:t>
                        </m:r>
                        <m:f>
                          <m:fPr>
                            <m:ctrlPr>
                              <a:rPr lang="en-GB" sz="2000" i="1">
                                <a:solidFill>
                                  <a:srgbClr val="000000"/>
                                </a:solidFill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en-GB" sz="2000" i="1">
                                <a:solidFill>
                                  <a:srgbClr val="000000"/>
                                </a:solidFill>
                                <a:latin typeface="Cambria Math"/>
                              </a:rPr>
                              <m:t>7</m:t>
                            </m:r>
                          </m:num>
                          <m:den>
                            <m:r>
                              <a:rPr lang="en-GB" sz="2000" i="1">
                                <a:solidFill>
                                  <a:srgbClr val="000000"/>
                                </a:solidFill>
                                <a:latin typeface="Cambria Math"/>
                              </a:rPr>
                              <m:t>9</m:t>
                            </m:r>
                          </m:den>
                        </m:f>
                      </m:e>
                    </m:func>
                  </m:oMath>
                </a14:m>
                <a:r>
                  <a:rPr lang="en-GB" sz="2000" dirty="0">
                    <a:solidFill>
                      <a:srgbClr val="000000"/>
                    </a:solidFill>
                  </a:rPr>
                  <a:t> </a:t>
                </a:r>
              </a:p>
              <a:p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9512" y="392809"/>
                <a:ext cx="4536504" cy="804516"/>
              </a:xfrm>
              <a:prstGeom prst="rect">
                <a:avLst/>
              </a:prstGeom>
              <a:blipFill rotWithShape="1">
                <a:blip r:embed="rId4"/>
                <a:stretch>
                  <a:fillRect l="-134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Rectangle 6"/>
          <p:cNvSpPr/>
          <p:nvPr/>
        </p:nvSpPr>
        <p:spPr>
          <a:xfrm>
            <a:off x="1259632" y="1052736"/>
            <a:ext cx="1800200" cy="4320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8" name="TextBox 7"/>
              <p:cNvSpPr txBox="1"/>
              <p:nvPr/>
            </p:nvSpPr>
            <p:spPr>
              <a:xfrm>
                <a:off x="431540" y="4306832"/>
                <a:ext cx="8568952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000" dirty="0" smtClean="0">
                    <a:solidFill>
                      <a:srgbClr val="000000"/>
                    </a:solidFill>
                  </a:rPr>
                  <a:t>Make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2000" i="1" smtClean="0">
                            <a:solidFill>
                              <a:srgbClr val="000000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GB" sz="2000" b="0" i="1" smtClean="0">
                            <a:solidFill>
                              <a:srgbClr val="000000"/>
                            </a:solidFill>
                            <a:latin typeface="Cambria Math"/>
                          </a:rPr>
                          <m:t>h</m:t>
                        </m:r>
                      </m:e>
                      <m:sup>
                        <m:r>
                          <a:rPr lang="en-GB" sz="2000" b="0" i="1" smtClean="0">
                            <a:solidFill>
                              <a:srgbClr val="000000"/>
                            </a:solidFill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en-GB" sz="2000" b="0" i="1" smtClean="0">
                        <a:solidFill>
                          <a:srgbClr val="000000"/>
                        </a:solidFill>
                        <a:latin typeface="Cambria Math"/>
                      </a:rPr>
                      <m:t> </m:t>
                    </m:r>
                  </m:oMath>
                </a14:m>
                <a:r>
                  <a:rPr lang="en-GB" sz="2000" dirty="0" smtClean="0">
                    <a:solidFill>
                      <a:srgbClr val="000000"/>
                    </a:solidFill>
                  </a:rPr>
                  <a:t>the subject of both equations</a:t>
                </a:r>
                <a:endParaRPr lang="en-GB" sz="2000" dirty="0">
                  <a:solidFill>
                    <a:srgbClr val="000000"/>
                  </a:solidFill>
                </a:endParaRPr>
              </a:p>
            </p:txBody>
          </p:sp>
        </mc:Choice>
        <mc:Fallback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1540" y="4306832"/>
                <a:ext cx="8568952" cy="400110"/>
              </a:xfrm>
              <a:prstGeom prst="rect">
                <a:avLst/>
              </a:prstGeom>
              <a:blipFill rotWithShape="1">
                <a:blip r:embed="rId5"/>
                <a:stretch>
                  <a:fillRect l="-783" t="-6154" b="-2923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" name="TextBox 1"/>
              <p:cNvSpPr txBox="1"/>
              <p:nvPr/>
            </p:nvSpPr>
            <p:spPr>
              <a:xfrm>
                <a:off x="1000386" y="5083990"/>
                <a:ext cx="2827697" cy="584775"/>
              </a:xfrm>
              <a:prstGeom prst="rect">
                <a:avLst/>
              </a:prstGeom>
              <a:noFill/>
              <a:ln>
                <a:solidFill>
                  <a:schemeClr val="accent1">
                    <a:shade val="50000"/>
                  </a:schemeClr>
                </a:solidFill>
              </a:ln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3200" i="1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GB" sz="3200" i="1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𝑘</m:t>
                          </m:r>
                        </m:e>
                        <m:sup>
                          <m:r>
                            <a:rPr lang="en-GB" sz="3200" i="1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GB" sz="32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+</m:t>
                      </m:r>
                      <m:sSup>
                        <m:sSupPr>
                          <m:ctrlPr>
                            <a:rPr lang="en-GB" sz="3200" i="1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GB" sz="3200" i="1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h</m:t>
                          </m:r>
                        </m:e>
                        <m:sup>
                          <m:r>
                            <a:rPr lang="en-GB" sz="3200" i="1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GB" sz="32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en-GB" sz="3200" i="1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GB" sz="3200" i="1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10</m:t>
                          </m:r>
                        </m:e>
                        <m:sup>
                          <m:r>
                            <a:rPr lang="en-GB" sz="3200" i="1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00386" y="5083990"/>
                <a:ext cx="2827697" cy="584775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  <a:ln>
                <a:solidFill>
                  <a:schemeClr val="accent1">
                    <a:shade val="50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9" name="TextBox 8"/>
              <p:cNvSpPr txBox="1"/>
              <p:nvPr/>
            </p:nvSpPr>
            <p:spPr>
              <a:xfrm>
                <a:off x="4571998" y="5083990"/>
                <a:ext cx="3708323" cy="584775"/>
              </a:xfrm>
              <a:prstGeom prst="rect">
                <a:avLst/>
              </a:prstGeom>
              <a:noFill/>
              <a:ln>
                <a:solidFill>
                  <a:schemeClr val="accent1">
                    <a:shade val="50000"/>
                  </a:schemeClr>
                </a:solidFill>
              </a:ln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3200" i="1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GB" sz="3200" i="1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(18−</m:t>
                          </m:r>
                          <m:r>
                            <a:rPr lang="en-GB" sz="3200" i="1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𝑘</m:t>
                          </m:r>
                          <m:r>
                            <a:rPr lang="en-GB" sz="3200" i="1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)</m:t>
                          </m:r>
                        </m:e>
                        <m:sup>
                          <m:r>
                            <a:rPr lang="en-GB" sz="3200" i="1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GB" sz="32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+</m:t>
                      </m:r>
                      <m:sSup>
                        <m:sSupPr>
                          <m:ctrlPr>
                            <a:rPr lang="en-GB" sz="3200" i="1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GB" sz="3200" i="1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h</m:t>
                          </m:r>
                        </m:e>
                        <m:sup>
                          <m:r>
                            <a:rPr lang="en-GB" sz="3200" i="1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GB" sz="32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en-GB" sz="3200" i="1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GB" sz="3200" i="1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𝑛</m:t>
                          </m:r>
                        </m:e>
                        <m:sup>
                          <m:r>
                            <a:rPr lang="en-GB" sz="3200" i="1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1998" y="5083990"/>
                <a:ext cx="3708323" cy="584775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  <a:ln>
                <a:solidFill>
                  <a:schemeClr val="accent1">
                    <a:shade val="50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1641542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315"/>
          <a:stretch/>
        </p:blipFill>
        <p:spPr bwMode="auto">
          <a:xfrm>
            <a:off x="1455774" y="1168637"/>
            <a:ext cx="5720947" cy="28732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/>
          <p:cNvSpPr/>
          <p:nvPr/>
        </p:nvSpPr>
        <p:spPr>
          <a:xfrm>
            <a:off x="1259632" y="332656"/>
            <a:ext cx="1800200" cy="50405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6" name="TextBox 5"/>
              <p:cNvSpPr txBox="1"/>
              <p:nvPr/>
            </p:nvSpPr>
            <p:spPr>
              <a:xfrm>
                <a:off x="179512" y="392809"/>
                <a:ext cx="4536504" cy="8045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000" dirty="0" smtClean="0">
                    <a:solidFill>
                      <a:srgbClr val="000000"/>
                    </a:solidFill>
                  </a:rPr>
                  <a:t>Work out </a:t>
                </a:r>
                <a14:m>
                  <m:oMath xmlns:m="http://schemas.openxmlformats.org/officeDocument/2006/math">
                    <m:r>
                      <a:rPr lang="en-GB" sz="2000" i="1" dirty="0" smtClean="0">
                        <a:solidFill>
                          <a:srgbClr val="000000"/>
                        </a:solidFill>
                        <a:latin typeface="Cambria Math"/>
                      </a:rPr>
                      <m:t>𝑛</m:t>
                    </m:r>
                  </m:oMath>
                </a14:m>
                <a:r>
                  <a:rPr lang="en-GB" sz="2000" dirty="0" smtClean="0">
                    <a:solidFill>
                      <a:srgbClr val="000000"/>
                    </a:solidFill>
                  </a:rPr>
                  <a:t> given that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GB" sz="2000" i="1">
                            <a:solidFill>
                              <a:srgbClr val="000000"/>
                            </a:solidFill>
                            <a:latin typeface="Cambria Math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GB" sz="2000">
                            <a:solidFill>
                              <a:srgbClr val="000000"/>
                            </a:solidFill>
                            <a:latin typeface="Cambria Math"/>
                          </a:rPr>
                          <m:t>cos</m:t>
                        </m:r>
                      </m:fName>
                      <m:e>
                        <m:r>
                          <a:rPr lang="en-GB" sz="2000" i="1">
                            <a:solidFill>
                              <a:srgbClr val="000000"/>
                            </a:solidFill>
                            <a:latin typeface="Cambria Math"/>
                          </a:rPr>
                          <m:t>𝐵</m:t>
                        </m:r>
                        <m:r>
                          <a:rPr lang="en-GB" sz="2000" i="1">
                            <a:solidFill>
                              <a:srgbClr val="000000"/>
                            </a:solidFill>
                            <a:latin typeface="Cambria Math"/>
                          </a:rPr>
                          <m:t>= </m:t>
                        </m:r>
                        <m:f>
                          <m:fPr>
                            <m:ctrlPr>
                              <a:rPr lang="en-GB" sz="2000" i="1">
                                <a:solidFill>
                                  <a:srgbClr val="000000"/>
                                </a:solidFill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en-GB" sz="2000" i="1">
                                <a:solidFill>
                                  <a:srgbClr val="000000"/>
                                </a:solidFill>
                                <a:latin typeface="Cambria Math"/>
                              </a:rPr>
                              <m:t>7</m:t>
                            </m:r>
                          </m:num>
                          <m:den>
                            <m:r>
                              <a:rPr lang="en-GB" sz="2000" i="1">
                                <a:solidFill>
                                  <a:srgbClr val="000000"/>
                                </a:solidFill>
                                <a:latin typeface="Cambria Math"/>
                              </a:rPr>
                              <m:t>9</m:t>
                            </m:r>
                          </m:den>
                        </m:f>
                      </m:e>
                    </m:func>
                  </m:oMath>
                </a14:m>
                <a:r>
                  <a:rPr lang="en-GB" sz="2000" dirty="0">
                    <a:solidFill>
                      <a:srgbClr val="000000"/>
                    </a:solidFill>
                  </a:rPr>
                  <a:t> </a:t>
                </a:r>
              </a:p>
              <a:p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9512" y="392809"/>
                <a:ext cx="4536504" cy="804516"/>
              </a:xfrm>
              <a:prstGeom prst="rect">
                <a:avLst/>
              </a:prstGeom>
              <a:blipFill rotWithShape="1">
                <a:blip r:embed="rId4"/>
                <a:stretch>
                  <a:fillRect l="-134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Rectangle 6"/>
          <p:cNvSpPr/>
          <p:nvPr/>
        </p:nvSpPr>
        <p:spPr>
          <a:xfrm>
            <a:off x="1259632" y="1052736"/>
            <a:ext cx="1800200" cy="4320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8" name="TextBox 7"/>
              <p:cNvSpPr txBox="1"/>
              <p:nvPr/>
            </p:nvSpPr>
            <p:spPr>
              <a:xfrm>
                <a:off x="431540" y="4306832"/>
                <a:ext cx="8568952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000" dirty="0" smtClean="0">
                    <a:solidFill>
                      <a:srgbClr val="000000"/>
                    </a:solidFill>
                  </a:rPr>
                  <a:t>Make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2000" i="1" smtClean="0">
                            <a:solidFill>
                              <a:srgbClr val="000000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GB" sz="2000" i="1" smtClean="0">
                            <a:solidFill>
                              <a:srgbClr val="000000"/>
                            </a:solidFill>
                            <a:latin typeface="Cambria Math"/>
                          </a:rPr>
                          <m:t>h</m:t>
                        </m:r>
                      </m:e>
                      <m:sup>
                        <m:r>
                          <a:rPr lang="en-GB" sz="2000" i="1" smtClean="0">
                            <a:solidFill>
                              <a:srgbClr val="000000"/>
                            </a:solidFill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en-GB" sz="2000" i="1" smtClean="0">
                        <a:solidFill>
                          <a:srgbClr val="000000"/>
                        </a:solidFill>
                        <a:latin typeface="Cambria Math"/>
                      </a:rPr>
                      <m:t> </m:t>
                    </m:r>
                  </m:oMath>
                </a14:m>
                <a:r>
                  <a:rPr lang="en-GB" sz="2000" dirty="0" smtClean="0">
                    <a:solidFill>
                      <a:srgbClr val="000000"/>
                    </a:solidFill>
                  </a:rPr>
                  <a:t>the subject of both equations</a:t>
                </a:r>
                <a:endParaRPr lang="en-GB" sz="2000" dirty="0">
                  <a:solidFill>
                    <a:srgbClr val="000000"/>
                  </a:solidFill>
                </a:endParaRPr>
              </a:p>
            </p:txBody>
          </p:sp>
        </mc:Choice>
        <mc:Fallback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1540" y="4306832"/>
                <a:ext cx="8568952" cy="400110"/>
              </a:xfrm>
              <a:prstGeom prst="rect">
                <a:avLst/>
              </a:prstGeom>
              <a:blipFill rotWithShape="1">
                <a:blip r:embed="rId5"/>
                <a:stretch>
                  <a:fillRect l="-783" t="-6154" b="-2923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" name="TextBox 1"/>
              <p:cNvSpPr txBox="1"/>
              <p:nvPr/>
            </p:nvSpPr>
            <p:spPr>
              <a:xfrm>
                <a:off x="745883" y="4791602"/>
                <a:ext cx="2827697" cy="584775"/>
              </a:xfrm>
              <a:prstGeom prst="rect">
                <a:avLst/>
              </a:prstGeom>
              <a:noFill/>
              <a:ln>
                <a:solidFill>
                  <a:schemeClr val="accent1">
                    <a:shade val="50000"/>
                  </a:schemeClr>
                </a:solidFill>
              </a:ln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3200" i="1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GB" sz="3200" i="1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𝑘</m:t>
                          </m:r>
                        </m:e>
                        <m:sup>
                          <m:r>
                            <a:rPr lang="en-GB" sz="3200" i="1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GB" sz="32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+</m:t>
                      </m:r>
                      <m:sSup>
                        <m:sSupPr>
                          <m:ctrlPr>
                            <a:rPr lang="en-GB" sz="3200" i="1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GB" sz="3200" i="1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h</m:t>
                          </m:r>
                        </m:e>
                        <m:sup>
                          <m:r>
                            <a:rPr lang="en-GB" sz="3200" i="1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GB" sz="32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en-GB" sz="3200" i="1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GB" sz="3200" i="1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10</m:t>
                          </m:r>
                        </m:e>
                        <m:sup>
                          <m:r>
                            <a:rPr lang="en-GB" sz="3200" i="1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5883" y="4791602"/>
                <a:ext cx="2827697" cy="584775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  <a:ln>
                <a:solidFill>
                  <a:schemeClr val="accent1">
                    <a:shade val="50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9" name="TextBox 8"/>
              <p:cNvSpPr txBox="1"/>
              <p:nvPr/>
            </p:nvSpPr>
            <p:spPr>
              <a:xfrm>
                <a:off x="4427984" y="4784977"/>
                <a:ext cx="3708323" cy="584775"/>
              </a:xfrm>
              <a:prstGeom prst="rect">
                <a:avLst/>
              </a:prstGeom>
              <a:noFill/>
              <a:ln>
                <a:solidFill>
                  <a:schemeClr val="accent1">
                    <a:shade val="50000"/>
                  </a:schemeClr>
                </a:solidFill>
              </a:ln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3200" i="1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GB" sz="3200" i="1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(18−</m:t>
                          </m:r>
                          <m:r>
                            <a:rPr lang="en-GB" sz="3200" i="1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𝑘</m:t>
                          </m:r>
                          <m:r>
                            <a:rPr lang="en-GB" sz="3200" i="1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)</m:t>
                          </m:r>
                        </m:e>
                        <m:sup>
                          <m:r>
                            <a:rPr lang="en-GB" sz="3200" i="1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GB" sz="32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+</m:t>
                      </m:r>
                      <m:sSup>
                        <m:sSupPr>
                          <m:ctrlPr>
                            <a:rPr lang="en-GB" sz="3200" i="1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GB" sz="3200" i="1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h</m:t>
                          </m:r>
                        </m:e>
                        <m:sup>
                          <m:r>
                            <a:rPr lang="en-GB" sz="3200" i="1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GB" sz="32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en-GB" sz="3200" i="1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GB" sz="3200" i="1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𝑛</m:t>
                          </m:r>
                        </m:e>
                        <m:sup>
                          <m:r>
                            <a:rPr lang="en-GB" sz="3200" i="1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27984" y="4784977"/>
                <a:ext cx="3708323" cy="584775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  <a:ln>
                <a:solidFill>
                  <a:schemeClr val="accent1">
                    <a:shade val="50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0" name="TextBox 9"/>
              <p:cNvSpPr txBox="1"/>
              <p:nvPr/>
            </p:nvSpPr>
            <p:spPr>
              <a:xfrm>
                <a:off x="711836" y="5661248"/>
                <a:ext cx="2827697" cy="584775"/>
              </a:xfrm>
              <a:prstGeom prst="rect">
                <a:avLst/>
              </a:prstGeom>
              <a:noFill/>
              <a:ln>
                <a:solidFill>
                  <a:schemeClr val="accent1">
                    <a:shade val="50000"/>
                  </a:schemeClr>
                </a:solidFill>
              </a:ln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3200" i="1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GB" sz="3200" i="1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h</m:t>
                          </m:r>
                        </m:e>
                        <m:sup>
                          <m:r>
                            <a:rPr lang="en-GB" sz="3200" i="1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GB" sz="32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en-GB" sz="3200" i="1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GB" sz="3200" i="1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10</m:t>
                          </m:r>
                        </m:e>
                        <m:sup>
                          <m:r>
                            <a:rPr lang="en-GB" sz="3200" i="1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GB" sz="3200" b="0" i="0" smtClean="0">
                          <a:solidFill>
                            <a:srgbClr val="000000"/>
                          </a:solidFill>
                          <a:latin typeface="Cambria Math"/>
                        </a:rPr>
                        <m:t>−</m:t>
                      </m:r>
                      <m:sSup>
                        <m:sSupPr>
                          <m:ctrlPr>
                            <a:rPr lang="en-GB" sz="3200" b="0" i="1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GB" sz="3200" b="0" i="1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𝑘</m:t>
                          </m:r>
                        </m:e>
                        <m:sup>
                          <m:r>
                            <a:rPr lang="en-GB" sz="3200" b="0" i="1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1836" y="5661248"/>
                <a:ext cx="2827697" cy="584775"/>
              </a:xfrm>
              <a:prstGeom prst="rect">
                <a:avLst/>
              </a:prstGeom>
              <a:blipFill rotWithShape="1">
                <a:blip r:embed="rId8"/>
                <a:stretch>
                  <a:fillRect/>
                </a:stretch>
              </a:blipFill>
              <a:ln>
                <a:solidFill>
                  <a:schemeClr val="accent1">
                    <a:shade val="50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1" name="TextBox 10"/>
              <p:cNvSpPr txBox="1"/>
              <p:nvPr/>
            </p:nvSpPr>
            <p:spPr>
              <a:xfrm>
                <a:off x="4427984" y="5661247"/>
                <a:ext cx="3890680" cy="584775"/>
              </a:xfrm>
              <a:prstGeom prst="rect">
                <a:avLst/>
              </a:prstGeom>
              <a:noFill/>
              <a:ln>
                <a:solidFill>
                  <a:schemeClr val="accent1">
                    <a:shade val="50000"/>
                  </a:schemeClr>
                </a:solidFill>
              </a:ln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3200" i="1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GB" sz="3200" i="1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h</m:t>
                          </m:r>
                        </m:e>
                        <m:sup>
                          <m:r>
                            <a:rPr lang="en-GB" sz="3200" i="1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GB" sz="32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en-GB" sz="3200" i="1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GB" sz="3200" i="1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𝑛</m:t>
                          </m:r>
                        </m:e>
                        <m:sup>
                          <m:r>
                            <a:rPr lang="en-GB" sz="3200" i="1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GB" sz="3200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−</m:t>
                      </m:r>
                      <m:sSup>
                        <m:sSupPr>
                          <m:ctrlPr>
                            <a:rPr lang="en-GB" sz="3200" b="0" i="1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GB" sz="3200" b="0" i="1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(18−</m:t>
                          </m:r>
                          <m:r>
                            <a:rPr lang="en-GB" sz="3200" b="0" i="1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𝑘</m:t>
                          </m:r>
                          <m:r>
                            <a:rPr lang="en-GB" sz="3200" b="0" i="1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)</m:t>
                          </m:r>
                        </m:e>
                        <m:sup>
                          <m:r>
                            <a:rPr lang="en-GB" sz="3200" b="0" i="1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27984" y="5661247"/>
                <a:ext cx="3890680" cy="584775"/>
              </a:xfrm>
              <a:prstGeom prst="rect">
                <a:avLst/>
              </a:prstGeom>
              <a:blipFill rotWithShape="1">
                <a:blip r:embed="rId9"/>
                <a:stretch>
                  <a:fillRect/>
                </a:stretch>
              </a:blipFill>
              <a:ln>
                <a:solidFill>
                  <a:schemeClr val="accent1">
                    <a:shade val="50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8968894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315"/>
          <a:stretch/>
        </p:blipFill>
        <p:spPr bwMode="auto">
          <a:xfrm>
            <a:off x="1455774" y="1168637"/>
            <a:ext cx="5720947" cy="28732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/>
          <p:cNvSpPr/>
          <p:nvPr/>
        </p:nvSpPr>
        <p:spPr>
          <a:xfrm>
            <a:off x="1259632" y="332656"/>
            <a:ext cx="1800200" cy="50405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6" name="TextBox 5"/>
              <p:cNvSpPr txBox="1"/>
              <p:nvPr/>
            </p:nvSpPr>
            <p:spPr>
              <a:xfrm>
                <a:off x="179512" y="392809"/>
                <a:ext cx="4536504" cy="8045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000" dirty="0" smtClean="0">
                    <a:solidFill>
                      <a:srgbClr val="000000"/>
                    </a:solidFill>
                  </a:rPr>
                  <a:t>Work out </a:t>
                </a:r>
                <a14:m>
                  <m:oMath xmlns:m="http://schemas.openxmlformats.org/officeDocument/2006/math">
                    <m:r>
                      <a:rPr lang="en-GB" sz="2000" i="1" dirty="0" smtClean="0">
                        <a:solidFill>
                          <a:srgbClr val="000000"/>
                        </a:solidFill>
                        <a:latin typeface="Cambria Math"/>
                      </a:rPr>
                      <m:t>𝑛</m:t>
                    </m:r>
                  </m:oMath>
                </a14:m>
                <a:r>
                  <a:rPr lang="en-GB" sz="2000" dirty="0" smtClean="0">
                    <a:solidFill>
                      <a:srgbClr val="000000"/>
                    </a:solidFill>
                  </a:rPr>
                  <a:t> given that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GB" sz="2000" i="1">
                            <a:solidFill>
                              <a:srgbClr val="000000"/>
                            </a:solidFill>
                            <a:latin typeface="Cambria Math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GB" sz="2000">
                            <a:solidFill>
                              <a:srgbClr val="000000"/>
                            </a:solidFill>
                            <a:latin typeface="Cambria Math"/>
                          </a:rPr>
                          <m:t>cos</m:t>
                        </m:r>
                      </m:fName>
                      <m:e>
                        <m:r>
                          <a:rPr lang="en-GB" sz="2000" i="1">
                            <a:solidFill>
                              <a:srgbClr val="000000"/>
                            </a:solidFill>
                            <a:latin typeface="Cambria Math"/>
                          </a:rPr>
                          <m:t>𝐵</m:t>
                        </m:r>
                        <m:r>
                          <a:rPr lang="en-GB" sz="2000" i="1">
                            <a:solidFill>
                              <a:srgbClr val="000000"/>
                            </a:solidFill>
                            <a:latin typeface="Cambria Math"/>
                          </a:rPr>
                          <m:t>= </m:t>
                        </m:r>
                        <m:f>
                          <m:fPr>
                            <m:ctrlPr>
                              <a:rPr lang="en-GB" sz="2000" i="1">
                                <a:solidFill>
                                  <a:srgbClr val="000000"/>
                                </a:solidFill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en-GB" sz="2000" i="1">
                                <a:solidFill>
                                  <a:srgbClr val="000000"/>
                                </a:solidFill>
                                <a:latin typeface="Cambria Math"/>
                              </a:rPr>
                              <m:t>7</m:t>
                            </m:r>
                          </m:num>
                          <m:den>
                            <m:r>
                              <a:rPr lang="en-GB" sz="2000" i="1">
                                <a:solidFill>
                                  <a:srgbClr val="000000"/>
                                </a:solidFill>
                                <a:latin typeface="Cambria Math"/>
                              </a:rPr>
                              <m:t>9</m:t>
                            </m:r>
                          </m:den>
                        </m:f>
                      </m:e>
                    </m:func>
                  </m:oMath>
                </a14:m>
                <a:r>
                  <a:rPr lang="en-GB" sz="2000" dirty="0">
                    <a:solidFill>
                      <a:srgbClr val="000000"/>
                    </a:solidFill>
                  </a:rPr>
                  <a:t> </a:t>
                </a:r>
              </a:p>
              <a:p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9512" y="392809"/>
                <a:ext cx="4536504" cy="804516"/>
              </a:xfrm>
              <a:prstGeom prst="rect">
                <a:avLst/>
              </a:prstGeom>
              <a:blipFill rotWithShape="1">
                <a:blip r:embed="rId4"/>
                <a:stretch>
                  <a:fillRect l="-134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Rectangle 6"/>
          <p:cNvSpPr/>
          <p:nvPr/>
        </p:nvSpPr>
        <p:spPr>
          <a:xfrm>
            <a:off x="1259632" y="1052736"/>
            <a:ext cx="1800200" cy="4320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31540" y="4306832"/>
            <a:ext cx="856895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 smtClean="0">
                <a:solidFill>
                  <a:srgbClr val="000000"/>
                </a:solidFill>
              </a:rPr>
              <a:t>Explain how this equation has now been formed? </a:t>
            </a:r>
            <a:endParaRPr lang="en-GB" sz="2000" dirty="0">
              <a:solidFill>
                <a:srgbClr val="000000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1" name="TextBox 10"/>
              <p:cNvSpPr txBox="1"/>
              <p:nvPr/>
            </p:nvSpPr>
            <p:spPr>
              <a:xfrm>
                <a:off x="2159732" y="4941168"/>
                <a:ext cx="4872424" cy="584775"/>
              </a:xfrm>
              <a:prstGeom prst="rect">
                <a:avLst/>
              </a:prstGeom>
              <a:noFill/>
              <a:ln>
                <a:solidFill>
                  <a:schemeClr val="accent1">
                    <a:shade val="50000"/>
                  </a:schemeClr>
                </a:solidFill>
              </a:ln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GB" sz="3200" i="1" smtClean="0">
                            <a:solidFill>
                              <a:srgbClr val="000000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GB" sz="3200" b="0" i="1" smtClean="0">
                            <a:solidFill>
                              <a:srgbClr val="000000"/>
                            </a:solidFill>
                            <a:latin typeface="Cambria Math"/>
                          </a:rPr>
                          <m:t>10</m:t>
                        </m:r>
                      </m:e>
                      <m:sup>
                        <m:r>
                          <a:rPr lang="en-GB" sz="3200" i="1" smtClean="0">
                            <a:solidFill>
                              <a:srgbClr val="000000"/>
                            </a:solidFill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en-GB" sz="3200" b="0" i="1" smtClean="0">
                        <a:solidFill>
                          <a:srgbClr val="000000"/>
                        </a:solidFill>
                        <a:latin typeface="Cambria Math"/>
                      </a:rPr>
                      <m:t>−</m:t>
                    </m:r>
                    <m:sSup>
                      <m:sSupPr>
                        <m:ctrlPr>
                          <a:rPr lang="en-GB" sz="3200" b="0" i="1" smtClean="0">
                            <a:solidFill>
                              <a:srgbClr val="000000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GB" sz="3200" b="0" i="1" smtClean="0">
                            <a:solidFill>
                              <a:srgbClr val="000000"/>
                            </a:solidFill>
                            <a:latin typeface="Cambria Math"/>
                          </a:rPr>
                          <m:t>𝑘</m:t>
                        </m:r>
                      </m:e>
                      <m:sup>
                        <m:r>
                          <a:rPr lang="en-GB" sz="3200" b="0" i="1" smtClean="0">
                            <a:solidFill>
                              <a:srgbClr val="000000"/>
                            </a:solidFill>
                            <a:latin typeface="Cambria Math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GB" dirty="0">
                    <a:solidFill>
                      <a:srgbClr val="00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3200" i="1" smtClean="0">
                        <a:solidFill>
                          <a:srgbClr val="000000"/>
                        </a:solidFill>
                        <a:latin typeface="Cambria Math"/>
                      </a:rPr>
                      <m:t>=</m:t>
                    </m:r>
                    <m:sSup>
                      <m:sSupPr>
                        <m:ctrlPr>
                          <a:rPr lang="en-GB" sz="3200" i="1" smtClean="0">
                            <a:solidFill>
                              <a:srgbClr val="000000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GB" sz="3200" i="1" smtClean="0">
                            <a:solidFill>
                              <a:srgbClr val="000000"/>
                            </a:solidFill>
                            <a:latin typeface="Cambria Math"/>
                          </a:rPr>
                          <m:t>𝑛</m:t>
                        </m:r>
                      </m:e>
                      <m:sup>
                        <m:r>
                          <a:rPr lang="en-GB" sz="3200" i="1" smtClean="0">
                            <a:solidFill>
                              <a:srgbClr val="000000"/>
                            </a:solidFill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en-GB" sz="3200" i="1" smtClean="0">
                        <a:solidFill>
                          <a:srgbClr val="000000"/>
                        </a:solidFill>
                        <a:latin typeface="Cambria Math"/>
                      </a:rPr>
                      <m:t>−</m:t>
                    </m:r>
                    <m:sSup>
                      <m:sSupPr>
                        <m:ctrlPr>
                          <a:rPr lang="en-GB" sz="3200" i="1" smtClean="0">
                            <a:solidFill>
                              <a:srgbClr val="000000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GB" sz="3200" i="1" smtClean="0">
                            <a:solidFill>
                              <a:srgbClr val="000000"/>
                            </a:solidFill>
                            <a:latin typeface="Cambria Math"/>
                          </a:rPr>
                          <m:t>(18−</m:t>
                        </m:r>
                        <m:r>
                          <a:rPr lang="en-GB" sz="3200" i="1" smtClean="0">
                            <a:solidFill>
                              <a:srgbClr val="000000"/>
                            </a:solidFill>
                            <a:latin typeface="Cambria Math"/>
                          </a:rPr>
                          <m:t>𝑘</m:t>
                        </m:r>
                        <m:r>
                          <a:rPr lang="en-GB" sz="3200" i="1" smtClean="0">
                            <a:solidFill>
                              <a:srgbClr val="000000"/>
                            </a:solidFill>
                            <a:latin typeface="Cambria Math"/>
                          </a:rPr>
                          <m:t>)</m:t>
                        </m:r>
                      </m:e>
                      <m:sup>
                        <m:r>
                          <a:rPr lang="en-GB" sz="3200" i="1" smtClean="0">
                            <a:solidFill>
                              <a:srgbClr val="000000"/>
                            </a:solidFill>
                            <a:latin typeface="Cambria Math"/>
                          </a:rPr>
                          <m:t>2</m:t>
                        </m:r>
                      </m:sup>
                    </m:sSup>
                  </m:oMath>
                </a14:m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59732" y="4941168"/>
                <a:ext cx="4872424" cy="584775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  <a:ln>
                <a:solidFill>
                  <a:schemeClr val="accent1">
                    <a:shade val="50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7396053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315"/>
          <a:stretch/>
        </p:blipFill>
        <p:spPr bwMode="auto">
          <a:xfrm>
            <a:off x="1455774" y="1168637"/>
            <a:ext cx="5720947" cy="28732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/>
          <p:cNvSpPr/>
          <p:nvPr/>
        </p:nvSpPr>
        <p:spPr>
          <a:xfrm>
            <a:off x="1259632" y="332656"/>
            <a:ext cx="1800200" cy="50405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6" name="TextBox 5"/>
              <p:cNvSpPr txBox="1"/>
              <p:nvPr/>
            </p:nvSpPr>
            <p:spPr>
              <a:xfrm>
                <a:off x="179512" y="392809"/>
                <a:ext cx="4536504" cy="8045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000" dirty="0" smtClean="0">
                    <a:solidFill>
                      <a:srgbClr val="000000"/>
                    </a:solidFill>
                  </a:rPr>
                  <a:t>Work out </a:t>
                </a:r>
                <a14:m>
                  <m:oMath xmlns:m="http://schemas.openxmlformats.org/officeDocument/2006/math">
                    <m:r>
                      <a:rPr lang="en-GB" sz="2000" i="1" dirty="0" smtClean="0">
                        <a:solidFill>
                          <a:srgbClr val="000000"/>
                        </a:solidFill>
                        <a:latin typeface="Cambria Math"/>
                      </a:rPr>
                      <m:t>𝑛</m:t>
                    </m:r>
                  </m:oMath>
                </a14:m>
                <a:r>
                  <a:rPr lang="en-GB" sz="2000" dirty="0" smtClean="0">
                    <a:solidFill>
                      <a:srgbClr val="000000"/>
                    </a:solidFill>
                  </a:rPr>
                  <a:t> given that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GB" sz="2000" i="1">
                            <a:solidFill>
                              <a:srgbClr val="000000"/>
                            </a:solidFill>
                            <a:latin typeface="Cambria Math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GB" sz="2000">
                            <a:solidFill>
                              <a:srgbClr val="000000"/>
                            </a:solidFill>
                            <a:latin typeface="Cambria Math"/>
                          </a:rPr>
                          <m:t>cos</m:t>
                        </m:r>
                      </m:fName>
                      <m:e>
                        <m:r>
                          <a:rPr lang="en-GB" sz="2000" i="1">
                            <a:solidFill>
                              <a:srgbClr val="000000"/>
                            </a:solidFill>
                            <a:latin typeface="Cambria Math"/>
                          </a:rPr>
                          <m:t>𝐵</m:t>
                        </m:r>
                        <m:r>
                          <a:rPr lang="en-GB" sz="2000" i="1">
                            <a:solidFill>
                              <a:srgbClr val="000000"/>
                            </a:solidFill>
                            <a:latin typeface="Cambria Math"/>
                          </a:rPr>
                          <m:t>= </m:t>
                        </m:r>
                        <m:f>
                          <m:fPr>
                            <m:ctrlPr>
                              <a:rPr lang="en-GB" sz="2000" i="1">
                                <a:solidFill>
                                  <a:srgbClr val="000000"/>
                                </a:solidFill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en-GB" sz="2000" i="1">
                                <a:solidFill>
                                  <a:srgbClr val="000000"/>
                                </a:solidFill>
                                <a:latin typeface="Cambria Math"/>
                              </a:rPr>
                              <m:t>7</m:t>
                            </m:r>
                          </m:num>
                          <m:den>
                            <m:r>
                              <a:rPr lang="en-GB" sz="2000" i="1">
                                <a:solidFill>
                                  <a:srgbClr val="000000"/>
                                </a:solidFill>
                                <a:latin typeface="Cambria Math"/>
                              </a:rPr>
                              <m:t>9</m:t>
                            </m:r>
                          </m:den>
                        </m:f>
                      </m:e>
                    </m:func>
                  </m:oMath>
                </a14:m>
                <a:r>
                  <a:rPr lang="en-GB" sz="2000" dirty="0">
                    <a:solidFill>
                      <a:srgbClr val="000000"/>
                    </a:solidFill>
                  </a:rPr>
                  <a:t> </a:t>
                </a:r>
              </a:p>
              <a:p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9512" y="392809"/>
                <a:ext cx="4536504" cy="804516"/>
              </a:xfrm>
              <a:prstGeom prst="rect">
                <a:avLst/>
              </a:prstGeom>
              <a:blipFill rotWithShape="1">
                <a:blip r:embed="rId4"/>
                <a:stretch>
                  <a:fillRect l="-134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Rectangle 6"/>
          <p:cNvSpPr/>
          <p:nvPr/>
        </p:nvSpPr>
        <p:spPr>
          <a:xfrm>
            <a:off x="1259632" y="1052736"/>
            <a:ext cx="1800200" cy="4320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8" name="TextBox 7"/>
              <p:cNvSpPr txBox="1"/>
              <p:nvPr/>
            </p:nvSpPr>
            <p:spPr>
              <a:xfrm>
                <a:off x="431540" y="4306832"/>
                <a:ext cx="8568952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000" dirty="0" smtClean="0">
                    <a:solidFill>
                      <a:srgbClr val="000000"/>
                    </a:solidFill>
                  </a:rPr>
                  <a:t>Make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2000" i="1" smtClean="0">
                            <a:solidFill>
                              <a:srgbClr val="000000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GB" sz="2000" b="0" i="1" smtClean="0">
                            <a:solidFill>
                              <a:srgbClr val="000000"/>
                            </a:solidFill>
                            <a:latin typeface="Cambria Math"/>
                          </a:rPr>
                          <m:t>𝑛</m:t>
                        </m:r>
                      </m:e>
                      <m:sup>
                        <m:r>
                          <a:rPr lang="en-GB" sz="2000" b="0" i="1" smtClean="0">
                            <a:solidFill>
                              <a:srgbClr val="000000"/>
                            </a:solidFill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en-GB" sz="2000" b="0" i="1" smtClean="0">
                        <a:solidFill>
                          <a:srgbClr val="000000"/>
                        </a:solidFill>
                        <a:latin typeface="Cambria Math"/>
                      </a:rPr>
                      <m:t> </m:t>
                    </m:r>
                  </m:oMath>
                </a14:m>
                <a:r>
                  <a:rPr lang="en-GB" sz="2000" dirty="0" smtClean="0">
                    <a:solidFill>
                      <a:srgbClr val="000000"/>
                    </a:solidFill>
                  </a:rPr>
                  <a:t> the subject of this equation. </a:t>
                </a:r>
                <a:endParaRPr lang="en-GB" sz="2000" dirty="0">
                  <a:solidFill>
                    <a:srgbClr val="000000"/>
                  </a:solidFill>
                </a:endParaRPr>
              </a:p>
            </p:txBody>
          </p:sp>
        </mc:Choice>
        <mc:Fallback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1540" y="4306832"/>
                <a:ext cx="8568952" cy="400110"/>
              </a:xfrm>
              <a:prstGeom prst="rect">
                <a:avLst/>
              </a:prstGeom>
              <a:blipFill rotWithShape="1">
                <a:blip r:embed="rId5"/>
                <a:stretch>
                  <a:fillRect l="-783" t="-6154" b="-2923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1" name="TextBox 10"/>
              <p:cNvSpPr txBox="1"/>
              <p:nvPr/>
            </p:nvSpPr>
            <p:spPr>
              <a:xfrm>
                <a:off x="2159732" y="4941168"/>
                <a:ext cx="4872424" cy="584775"/>
              </a:xfrm>
              <a:prstGeom prst="rect">
                <a:avLst/>
              </a:prstGeom>
              <a:noFill/>
              <a:ln>
                <a:solidFill>
                  <a:schemeClr val="accent1">
                    <a:shade val="50000"/>
                  </a:schemeClr>
                </a:solidFill>
              </a:ln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GB" sz="3200" i="1" smtClean="0">
                            <a:solidFill>
                              <a:srgbClr val="000000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GB" sz="3200" i="1" smtClean="0">
                            <a:solidFill>
                              <a:srgbClr val="000000"/>
                            </a:solidFill>
                            <a:latin typeface="Cambria Math"/>
                          </a:rPr>
                          <m:t>10</m:t>
                        </m:r>
                      </m:e>
                      <m:sup>
                        <m:r>
                          <a:rPr lang="en-GB" sz="3200" i="1" smtClean="0">
                            <a:solidFill>
                              <a:srgbClr val="000000"/>
                            </a:solidFill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en-GB" sz="3200" i="1" smtClean="0">
                        <a:solidFill>
                          <a:srgbClr val="000000"/>
                        </a:solidFill>
                        <a:latin typeface="Cambria Math"/>
                      </a:rPr>
                      <m:t>−</m:t>
                    </m:r>
                    <m:sSup>
                      <m:sSupPr>
                        <m:ctrlPr>
                          <a:rPr lang="en-GB" sz="3200" i="1" smtClean="0">
                            <a:solidFill>
                              <a:srgbClr val="000000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GB" sz="3200" i="1" smtClean="0">
                            <a:solidFill>
                              <a:srgbClr val="000000"/>
                            </a:solidFill>
                            <a:latin typeface="Cambria Math"/>
                          </a:rPr>
                          <m:t>𝑘</m:t>
                        </m:r>
                      </m:e>
                      <m:sup>
                        <m:r>
                          <a:rPr lang="en-GB" sz="3200" i="1" smtClean="0">
                            <a:solidFill>
                              <a:srgbClr val="000000"/>
                            </a:solidFill>
                            <a:latin typeface="Cambria Math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GB" dirty="0">
                    <a:solidFill>
                      <a:srgbClr val="00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3200" i="1" smtClean="0">
                        <a:solidFill>
                          <a:srgbClr val="000000"/>
                        </a:solidFill>
                        <a:latin typeface="Cambria Math"/>
                      </a:rPr>
                      <m:t>=</m:t>
                    </m:r>
                    <m:sSup>
                      <m:sSupPr>
                        <m:ctrlPr>
                          <a:rPr lang="en-GB" sz="3200" i="1" smtClean="0">
                            <a:solidFill>
                              <a:srgbClr val="000000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GB" sz="3200" i="1" smtClean="0">
                            <a:solidFill>
                              <a:srgbClr val="000000"/>
                            </a:solidFill>
                            <a:latin typeface="Cambria Math"/>
                          </a:rPr>
                          <m:t>𝑛</m:t>
                        </m:r>
                      </m:e>
                      <m:sup>
                        <m:r>
                          <a:rPr lang="en-GB" sz="3200" i="1" smtClean="0">
                            <a:solidFill>
                              <a:srgbClr val="000000"/>
                            </a:solidFill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en-GB" sz="3200" i="1" smtClean="0">
                        <a:solidFill>
                          <a:srgbClr val="000000"/>
                        </a:solidFill>
                        <a:latin typeface="Cambria Math"/>
                      </a:rPr>
                      <m:t>−</m:t>
                    </m:r>
                    <m:sSup>
                      <m:sSupPr>
                        <m:ctrlPr>
                          <a:rPr lang="en-GB" sz="3200" i="1" smtClean="0">
                            <a:solidFill>
                              <a:srgbClr val="000000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GB" sz="3200" i="1" smtClean="0">
                            <a:solidFill>
                              <a:srgbClr val="000000"/>
                            </a:solidFill>
                            <a:latin typeface="Cambria Math"/>
                          </a:rPr>
                          <m:t>(18−</m:t>
                        </m:r>
                        <m:r>
                          <a:rPr lang="en-GB" sz="3200" i="1" smtClean="0">
                            <a:solidFill>
                              <a:srgbClr val="000000"/>
                            </a:solidFill>
                            <a:latin typeface="Cambria Math"/>
                          </a:rPr>
                          <m:t>𝑘</m:t>
                        </m:r>
                        <m:r>
                          <a:rPr lang="en-GB" sz="3200" i="1" smtClean="0">
                            <a:solidFill>
                              <a:srgbClr val="000000"/>
                            </a:solidFill>
                            <a:latin typeface="Cambria Math"/>
                          </a:rPr>
                          <m:t>)</m:t>
                        </m:r>
                      </m:e>
                      <m:sup>
                        <m:r>
                          <a:rPr lang="en-GB" sz="3200" i="1" smtClean="0">
                            <a:solidFill>
                              <a:srgbClr val="000000"/>
                            </a:solidFill>
                            <a:latin typeface="Cambria Math"/>
                          </a:rPr>
                          <m:t>2</m:t>
                        </m:r>
                      </m:sup>
                    </m:sSup>
                  </m:oMath>
                </a14:m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59732" y="4941168"/>
                <a:ext cx="4872424" cy="584775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  <a:ln>
                <a:solidFill>
                  <a:schemeClr val="accent1">
                    <a:shade val="50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2423043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315"/>
          <a:stretch/>
        </p:blipFill>
        <p:spPr bwMode="auto">
          <a:xfrm>
            <a:off x="1455774" y="1168637"/>
            <a:ext cx="5720947" cy="28732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/>
          <p:cNvSpPr/>
          <p:nvPr/>
        </p:nvSpPr>
        <p:spPr>
          <a:xfrm>
            <a:off x="1259632" y="332656"/>
            <a:ext cx="1800200" cy="50405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6" name="TextBox 5"/>
              <p:cNvSpPr txBox="1"/>
              <p:nvPr/>
            </p:nvSpPr>
            <p:spPr>
              <a:xfrm>
                <a:off x="179512" y="392809"/>
                <a:ext cx="4536504" cy="8045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000" dirty="0" smtClean="0">
                    <a:solidFill>
                      <a:srgbClr val="000000"/>
                    </a:solidFill>
                  </a:rPr>
                  <a:t>Work out </a:t>
                </a:r>
                <a14:m>
                  <m:oMath xmlns:m="http://schemas.openxmlformats.org/officeDocument/2006/math">
                    <m:r>
                      <a:rPr lang="en-GB" sz="2000" i="1" dirty="0" smtClean="0">
                        <a:solidFill>
                          <a:srgbClr val="000000"/>
                        </a:solidFill>
                        <a:latin typeface="Cambria Math"/>
                      </a:rPr>
                      <m:t>𝑛</m:t>
                    </m:r>
                  </m:oMath>
                </a14:m>
                <a:r>
                  <a:rPr lang="en-GB" sz="2000" dirty="0" smtClean="0">
                    <a:solidFill>
                      <a:srgbClr val="000000"/>
                    </a:solidFill>
                  </a:rPr>
                  <a:t> given that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GB" sz="2000" i="1">
                            <a:solidFill>
                              <a:srgbClr val="000000"/>
                            </a:solidFill>
                            <a:latin typeface="Cambria Math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GB" sz="2000">
                            <a:solidFill>
                              <a:srgbClr val="000000"/>
                            </a:solidFill>
                            <a:latin typeface="Cambria Math"/>
                          </a:rPr>
                          <m:t>cos</m:t>
                        </m:r>
                      </m:fName>
                      <m:e>
                        <m:r>
                          <a:rPr lang="en-GB" sz="2000" i="1">
                            <a:solidFill>
                              <a:srgbClr val="000000"/>
                            </a:solidFill>
                            <a:latin typeface="Cambria Math"/>
                          </a:rPr>
                          <m:t>𝐵</m:t>
                        </m:r>
                        <m:r>
                          <a:rPr lang="en-GB" sz="2000" i="1">
                            <a:solidFill>
                              <a:srgbClr val="000000"/>
                            </a:solidFill>
                            <a:latin typeface="Cambria Math"/>
                          </a:rPr>
                          <m:t>= </m:t>
                        </m:r>
                        <m:f>
                          <m:fPr>
                            <m:ctrlPr>
                              <a:rPr lang="en-GB" sz="2000" i="1">
                                <a:solidFill>
                                  <a:srgbClr val="000000"/>
                                </a:solidFill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en-GB" sz="2000" i="1">
                                <a:solidFill>
                                  <a:srgbClr val="000000"/>
                                </a:solidFill>
                                <a:latin typeface="Cambria Math"/>
                              </a:rPr>
                              <m:t>7</m:t>
                            </m:r>
                          </m:num>
                          <m:den>
                            <m:r>
                              <a:rPr lang="en-GB" sz="2000" i="1">
                                <a:solidFill>
                                  <a:srgbClr val="000000"/>
                                </a:solidFill>
                                <a:latin typeface="Cambria Math"/>
                              </a:rPr>
                              <m:t>9</m:t>
                            </m:r>
                          </m:den>
                        </m:f>
                      </m:e>
                    </m:func>
                  </m:oMath>
                </a14:m>
                <a:r>
                  <a:rPr lang="en-GB" sz="2000" dirty="0">
                    <a:solidFill>
                      <a:srgbClr val="000000"/>
                    </a:solidFill>
                  </a:rPr>
                  <a:t> </a:t>
                </a:r>
              </a:p>
              <a:p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9512" y="392809"/>
                <a:ext cx="4536504" cy="804516"/>
              </a:xfrm>
              <a:prstGeom prst="rect">
                <a:avLst/>
              </a:prstGeom>
              <a:blipFill rotWithShape="1">
                <a:blip r:embed="rId4"/>
                <a:stretch>
                  <a:fillRect l="-134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Rectangle 6"/>
          <p:cNvSpPr/>
          <p:nvPr/>
        </p:nvSpPr>
        <p:spPr>
          <a:xfrm>
            <a:off x="1259632" y="1052736"/>
            <a:ext cx="1800200" cy="4320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8" name="TextBox 7"/>
              <p:cNvSpPr txBox="1"/>
              <p:nvPr/>
            </p:nvSpPr>
            <p:spPr>
              <a:xfrm>
                <a:off x="431540" y="4306832"/>
                <a:ext cx="8568952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000" dirty="0" smtClean="0">
                    <a:solidFill>
                      <a:srgbClr val="000000"/>
                    </a:solidFill>
                  </a:rPr>
                  <a:t>Make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2000" i="1" smtClean="0">
                            <a:solidFill>
                              <a:srgbClr val="000000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GB" sz="2000" i="1" smtClean="0">
                            <a:solidFill>
                              <a:srgbClr val="000000"/>
                            </a:solidFill>
                            <a:latin typeface="Cambria Math"/>
                          </a:rPr>
                          <m:t>𝑛</m:t>
                        </m:r>
                      </m:e>
                      <m:sup>
                        <m:r>
                          <a:rPr lang="en-GB" sz="2000" i="1" smtClean="0">
                            <a:solidFill>
                              <a:srgbClr val="000000"/>
                            </a:solidFill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en-GB" sz="2000" i="1" smtClean="0">
                        <a:solidFill>
                          <a:srgbClr val="000000"/>
                        </a:solidFill>
                        <a:latin typeface="Cambria Math"/>
                      </a:rPr>
                      <m:t> </m:t>
                    </m:r>
                  </m:oMath>
                </a14:m>
                <a:r>
                  <a:rPr lang="en-GB" sz="2000" dirty="0" smtClean="0">
                    <a:solidFill>
                      <a:srgbClr val="000000"/>
                    </a:solidFill>
                  </a:rPr>
                  <a:t> the subject of this equation. </a:t>
                </a:r>
                <a:endParaRPr lang="en-GB" sz="2000" dirty="0">
                  <a:solidFill>
                    <a:srgbClr val="000000"/>
                  </a:solidFill>
                </a:endParaRPr>
              </a:p>
            </p:txBody>
          </p:sp>
        </mc:Choice>
        <mc:Fallback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1540" y="4306832"/>
                <a:ext cx="8568952" cy="400110"/>
              </a:xfrm>
              <a:prstGeom prst="rect">
                <a:avLst/>
              </a:prstGeom>
              <a:blipFill rotWithShape="1">
                <a:blip r:embed="rId5"/>
                <a:stretch>
                  <a:fillRect l="-783" t="-6154" b="-2923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1" name="TextBox 10"/>
              <p:cNvSpPr txBox="1"/>
              <p:nvPr/>
            </p:nvSpPr>
            <p:spPr>
              <a:xfrm>
                <a:off x="2159732" y="4941168"/>
                <a:ext cx="4872424" cy="584775"/>
              </a:xfrm>
              <a:prstGeom prst="rect">
                <a:avLst/>
              </a:prstGeom>
              <a:noFill/>
              <a:ln>
                <a:solidFill>
                  <a:schemeClr val="accent1">
                    <a:shade val="50000"/>
                  </a:schemeClr>
                </a:solidFill>
              </a:ln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GB" sz="3200" i="1" smtClean="0">
                            <a:solidFill>
                              <a:srgbClr val="000000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GB" sz="3200" i="1" smtClean="0">
                            <a:solidFill>
                              <a:srgbClr val="000000"/>
                            </a:solidFill>
                            <a:latin typeface="Cambria Math"/>
                          </a:rPr>
                          <m:t>10</m:t>
                        </m:r>
                      </m:e>
                      <m:sup>
                        <m:r>
                          <a:rPr lang="en-GB" sz="3200" i="1" smtClean="0">
                            <a:solidFill>
                              <a:srgbClr val="000000"/>
                            </a:solidFill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en-GB" sz="3200" i="1" smtClean="0">
                        <a:solidFill>
                          <a:srgbClr val="000000"/>
                        </a:solidFill>
                        <a:latin typeface="Cambria Math"/>
                      </a:rPr>
                      <m:t>−</m:t>
                    </m:r>
                    <m:sSup>
                      <m:sSupPr>
                        <m:ctrlPr>
                          <a:rPr lang="en-GB" sz="3200" i="1" smtClean="0">
                            <a:solidFill>
                              <a:srgbClr val="000000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GB" sz="3200" i="1" smtClean="0">
                            <a:solidFill>
                              <a:srgbClr val="000000"/>
                            </a:solidFill>
                            <a:latin typeface="Cambria Math"/>
                          </a:rPr>
                          <m:t>𝑘</m:t>
                        </m:r>
                      </m:e>
                      <m:sup>
                        <m:r>
                          <a:rPr lang="en-GB" sz="3200" i="1" smtClean="0">
                            <a:solidFill>
                              <a:srgbClr val="000000"/>
                            </a:solidFill>
                            <a:latin typeface="Cambria Math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GB" dirty="0">
                    <a:solidFill>
                      <a:srgbClr val="00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3200" i="1" smtClean="0">
                        <a:solidFill>
                          <a:srgbClr val="000000"/>
                        </a:solidFill>
                        <a:latin typeface="Cambria Math"/>
                      </a:rPr>
                      <m:t>=</m:t>
                    </m:r>
                    <m:sSup>
                      <m:sSupPr>
                        <m:ctrlPr>
                          <a:rPr lang="en-GB" sz="3200" i="1" smtClean="0">
                            <a:solidFill>
                              <a:srgbClr val="000000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GB" sz="3200" i="1" smtClean="0">
                            <a:solidFill>
                              <a:srgbClr val="000000"/>
                            </a:solidFill>
                            <a:latin typeface="Cambria Math"/>
                          </a:rPr>
                          <m:t>𝑛</m:t>
                        </m:r>
                      </m:e>
                      <m:sup>
                        <m:r>
                          <a:rPr lang="en-GB" sz="3200" i="1" smtClean="0">
                            <a:solidFill>
                              <a:srgbClr val="000000"/>
                            </a:solidFill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en-GB" sz="3200" i="1" smtClean="0">
                        <a:solidFill>
                          <a:srgbClr val="000000"/>
                        </a:solidFill>
                        <a:latin typeface="Cambria Math"/>
                      </a:rPr>
                      <m:t>−</m:t>
                    </m:r>
                    <m:sSup>
                      <m:sSupPr>
                        <m:ctrlPr>
                          <a:rPr lang="en-GB" sz="3200" i="1" smtClean="0">
                            <a:solidFill>
                              <a:srgbClr val="000000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GB" sz="3200" i="1" smtClean="0">
                            <a:solidFill>
                              <a:srgbClr val="000000"/>
                            </a:solidFill>
                            <a:latin typeface="Cambria Math"/>
                          </a:rPr>
                          <m:t>(18−</m:t>
                        </m:r>
                        <m:r>
                          <a:rPr lang="en-GB" sz="3200" i="1" smtClean="0">
                            <a:solidFill>
                              <a:srgbClr val="000000"/>
                            </a:solidFill>
                            <a:latin typeface="Cambria Math"/>
                          </a:rPr>
                          <m:t>𝑘</m:t>
                        </m:r>
                        <m:r>
                          <a:rPr lang="en-GB" sz="3200" i="1" smtClean="0">
                            <a:solidFill>
                              <a:srgbClr val="000000"/>
                            </a:solidFill>
                            <a:latin typeface="Cambria Math"/>
                          </a:rPr>
                          <m:t>)</m:t>
                        </m:r>
                      </m:e>
                      <m:sup>
                        <m:r>
                          <a:rPr lang="en-GB" sz="3200" i="1" smtClean="0">
                            <a:solidFill>
                              <a:srgbClr val="000000"/>
                            </a:solidFill>
                            <a:latin typeface="Cambria Math"/>
                          </a:rPr>
                          <m:t>2</m:t>
                        </m:r>
                      </m:sup>
                    </m:sSup>
                  </m:oMath>
                </a14:m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59732" y="4941168"/>
                <a:ext cx="4872424" cy="584775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  <a:ln>
                <a:solidFill>
                  <a:schemeClr val="accent1">
                    <a:shade val="50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9" name="TextBox 8"/>
              <p:cNvSpPr txBox="1"/>
              <p:nvPr/>
            </p:nvSpPr>
            <p:spPr>
              <a:xfrm>
                <a:off x="2159732" y="5796582"/>
                <a:ext cx="4779835" cy="584775"/>
              </a:xfrm>
              <a:prstGeom prst="rect">
                <a:avLst/>
              </a:prstGeom>
              <a:noFill/>
              <a:ln>
                <a:solidFill>
                  <a:schemeClr val="accent1">
                    <a:shade val="50000"/>
                  </a:schemeClr>
                </a:solidFill>
              </a:ln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GB" sz="3200" i="1" smtClean="0">
                            <a:solidFill>
                              <a:srgbClr val="000000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GB" sz="3200" i="1" smtClean="0">
                            <a:solidFill>
                              <a:srgbClr val="000000"/>
                            </a:solidFill>
                            <a:latin typeface="Cambria Math"/>
                          </a:rPr>
                          <m:t>10</m:t>
                        </m:r>
                      </m:e>
                      <m:sup>
                        <m:r>
                          <a:rPr lang="en-GB" sz="3200" i="1" smtClean="0">
                            <a:solidFill>
                              <a:srgbClr val="000000"/>
                            </a:solidFill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en-GB" sz="3200" i="1" smtClean="0">
                        <a:solidFill>
                          <a:srgbClr val="000000"/>
                        </a:solidFill>
                        <a:latin typeface="Cambria Math"/>
                      </a:rPr>
                      <m:t>−</m:t>
                    </m:r>
                    <m:sSup>
                      <m:sSupPr>
                        <m:ctrlPr>
                          <a:rPr lang="en-GB" sz="3200" i="1" smtClean="0">
                            <a:solidFill>
                              <a:srgbClr val="000000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GB" sz="3200" i="1" smtClean="0">
                            <a:solidFill>
                              <a:srgbClr val="000000"/>
                            </a:solidFill>
                            <a:latin typeface="Cambria Math"/>
                          </a:rPr>
                          <m:t>𝑘</m:t>
                        </m:r>
                      </m:e>
                      <m:sup>
                        <m:r>
                          <a:rPr lang="en-GB" sz="3200" i="1" smtClean="0">
                            <a:solidFill>
                              <a:srgbClr val="000000"/>
                            </a:solidFill>
                            <a:latin typeface="Cambria Math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GB" dirty="0">
                    <a:solidFill>
                      <a:srgbClr val="00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3200" b="0" i="1" smtClean="0">
                        <a:solidFill>
                          <a:srgbClr val="000000"/>
                        </a:solidFill>
                        <a:latin typeface="Cambria Math"/>
                      </a:rPr>
                      <m:t>+</m:t>
                    </m:r>
                    <m:sSup>
                      <m:sSupPr>
                        <m:ctrlPr>
                          <a:rPr lang="en-GB" sz="3200" i="1">
                            <a:solidFill>
                              <a:srgbClr val="000000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GB" sz="3200" i="1">
                            <a:solidFill>
                              <a:srgbClr val="000000"/>
                            </a:solidFill>
                            <a:latin typeface="Cambria Math"/>
                          </a:rPr>
                          <m:t>(18−</m:t>
                        </m:r>
                        <m:r>
                          <a:rPr lang="en-GB" sz="3200" i="1">
                            <a:solidFill>
                              <a:srgbClr val="000000"/>
                            </a:solidFill>
                            <a:latin typeface="Cambria Math"/>
                          </a:rPr>
                          <m:t>𝑘</m:t>
                        </m:r>
                        <m:r>
                          <a:rPr lang="en-GB" sz="3200" i="1">
                            <a:solidFill>
                              <a:srgbClr val="000000"/>
                            </a:solidFill>
                            <a:latin typeface="Cambria Math"/>
                          </a:rPr>
                          <m:t>)</m:t>
                        </m:r>
                      </m:e>
                      <m:sup>
                        <m:r>
                          <a:rPr lang="en-GB" sz="3200" i="1">
                            <a:solidFill>
                              <a:srgbClr val="000000"/>
                            </a:solidFill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en-GB" sz="3200" i="1">
                        <a:solidFill>
                          <a:srgbClr val="000000"/>
                        </a:solidFill>
                        <a:latin typeface="Cambria Math"/>
                      </a:rPr>
                      <m:t> </m:t>
                    </m:r>
                    <m:r>
                      <a:rPr lang="en-GB" sz="3200" i="1" smtClean="0">
                        <a:solidFill>
                          <a:srgbClr val="000000"/>
                        </a:solidFill>
                        <a:latin typeface="Cambria Math"/>
                      </a:rPr>
                      <m:t>=</m:t>
                    </m:r>
                    <m:sSup>
                      <m:sSupPr>
                        <m:ctrlPr>
                          <a:rPr lang="en-GB" sz="3200" i="1" smtClean="0">
                            <a:solidFill>
                              <a:srgbClr val="000000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GB" sz="3200" i="1" smtClean="0">
                            <a:solidFill>
                              <a:srgbClr val="000000"/>
                            </a:solidFill>
                            <a:latin typeface="Cambria Math"/>
                          </a:rPr>
                          <m:t>𝑛</m:t>
                        </m:r>
                      </m:e>
                      <m:sup>
                        <m:r>
                          <a:rPr lang="en-GB" sz="3200" i="1" smtClean="0">
                            <a:solidFill>
                              <a:srgbClr val="000000"/>
                            </a:solidFill>
                            <a:latin typeface="Cambria Math"/>
                          </a:rPr>
                          <m:t>2</m:t>
                        </m:r>
                      </m:sup>
                    </m:sSup>
                  </m:oMath>
                </a14:m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59732" y="5796582"/>
                <a:ext cx="4779835" cy="584775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  <a:ln>
                <a:solidFill>
                  <a:schemeClr val="accent1">
                    <a:shade val="50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9966900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315"/>
          <a:stretch/>
        </p:blipFill>
        <p:spPr bwMode="auto">
          <a:xfrm>
            <a:off x="1455774" y="1168637"/>
            <a:ext cx="5720947" cy="28732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/>
          <p:cNvSpPr/>
          <p:nvPr/>
        </p:nvSpPr>
        <p:spPr>
          <a:xfrm>
            <a:off x="1259632" y="332656"/>
            <a:ext cx="1800200" cy="50405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6" name="TextBox 5"/>
              <p:cNvSpPr txBox="1"/>
              <p:nvPr/>
            </p:nvSpPr>
            <p:spPr>
              <a:xfrm>
                <a:off x="179512" y="392809"/>
                <a:ext cx="4536504" cy="8045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000" dirty="0" smtClean="0">
                    <a:solidFill>
                      <a:srgbClr val="000000"/>
                    </a:solidFill>
                  </a:rPr>
                  <a:t>Work out </a:t>
                </a:r>
                <a14:m>
                  <m:oMath xmlns:m="http://schemas.openxmlformats.org/officeDocument/2006/math">
                    <m:r>
                      <a:rPr lang="en-GB" sz="2000" i="1" dirty="0" smtClean="0">
                        <a:solidFill>
                          <a:srgbClr val="000000"/>
                        </a:solidFill>
                        <a:latin typeface="Cambria Math"/>
                      </a:rPr>
                      <m:t>𝑛</m:t>
                    </m:r>
                  </m:oMath>
                </a14:m>
                <a:r>
                  <a:rPr lang="en-GB" sz="2000" dirty="0" smtClean="0">
                    <a:solidFill>
                      <a:srgbClr val="000000"/>
                    </a:solidFill>
                  </a:rPr>
                  <a:t> given that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GB" sz="2000" i="1">
                            <a:solidFill>
                              <a:srgbClr val="000000"/>
                            </a:solidFill>
                            <a:latin typeface="Cambria Math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GB" sz="2000">
                            <a:solidFill>
                              <a:srgbClr val="000000"/>
                            </a:solidFill>
                            <a:latin typeface="Cambria Math"/>
                          </a:rPr>
                          <m:t>cos</m:t>
                        </m:r>
                      </m:fName>
                      <m:e>
                        <m:r>
                          <a:rPr lang="en-GB" sz="2000" i="1">
                            <a:solidFill>
                              <a:srgbClr val="000000"/>
                            </a:solidFill>
                            <a:latin typeface="Cambria Math"/>
                          </a:rPr>
                          <m:t>𝐵</m:t>
                        </m:r>
                        <m:r>
                          <a:rPr lang="en-GB" sz="2000" i="1">
                            <a:solidFill>
                              <a:srgbClr val="000000"/>
                            </a:solidFill>
                            <a:latin typeface="Cambria Math"/>
                          </a:rPr>
                          <m:t>= </m:t>
                        </m:r>
                        <m:f>
                          <m:fPr>
                            <m:ctrlPr>
                              <a:rPr lang="en-GB" sz="2000" i="1">
                                <a:solidFill>
                                  <a:srgbClr val="000000"/>
                                </a:solidFill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en-GB" sz="2000" i="1">
                                <a:solidFill>
                                  <a:srgbClr val="000000"/>
                                </a:solidFill>
                                <a:latin typeface="Cambria Math"/>
                              </a:rPr>
                              <m:t>7</m:t>
                            </m:r>
                          </m:num>
                          <m:den>
                            <m:r>
                              <a:rPr lang="en-GB" sz="2000" i="1">
                                <a:solidFill>
                                  <a:srgbClr val="000000"/>
                                </a:solidFill>
                                <a:latin typeface="Cambria Math"/>
                              </a:rPr>
                              <m:t>9</m:t>
                            </m:r>
                          </m:den>
                        </m:f>
                      </m:e>
                    </m:func>
                  </m:oMath>
                </a14:m>
                <a:r>
                  <a:rPr lang="en-GB" sz="2000" dirty="0">
                    <a:solidFill>
                      <a:srgbClr val="000000"/>
                    </a:solidFill>
                  </a:rPr>
                  <a:t> </a:t>
                </a:r>
              </a:p>
              <a:p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9512" y="392809"/>
                <a:ext cx="4536504" cy="804516"/>
              </a:xfrm>
              <a:prstGeom prst="rect">
                <a:avLst/>
              </a:prstGeom>
              <a:blipFill rotWithShape="1">
                <a:blip r:embed="rId4"/>
                <a:stretch>
                  <a:fillRect l="-134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Rectangle 6"/>
          <p:cNvSpPr/>
          <p:nvPr/>
        </p:nvSpPr>
        <p:spPr>
          <a:xfrm>
            <a:off x="1259632" y="1052736"/>
            <a:ext cx="1800200" cy="4320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31540" y="4306832"/>
            <a:ext cx="856895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 smtClean="0">
                <a:solidFill>
                  <a:srgbClr val="000000"/>
                </a:solidFill>
              </a:rPr>
              <a:t>Expand and simplify the LHS </a:t>
            </a:r>
            <a:endParaRPr lang="en-GB" sz="2000" dirty="0">
              <a:solidFill>
                <a:srgbClr val="000000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1" name="TextBox 10"/>
              <p:cNvSpPr txBox="1"/>
              <p:nvPr/>
            </p:nvSpPr>
            <p:spPr>
              <a:xfrm>
                <a:off x="2159732" y="4941168"/>
                <a:ext cx="5036122" cy="584775"/>
              </a:xfrm>
              <a:prstGeom prst="rect">
                <a:avLst/>
              </a:prstGeom>
              <a:noFill/>
              <a:ln>
                <a:solidFill>
                  <a:schemeClr val="accent1">
                    <a:shade val="50000"/>
                  </a:schemeClr>
                </a:solidFill>
              </a:ln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3200" i="1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GB" sz="3200" b="0" i="1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𝑛</m:t>
                          </m:r>
                        </m:e>
                        <m:sup>
                          <m:r>
                            <a:rPr lang="en-GB" sz="3200" i="1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GB" sz="3200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en-GB" sz="3200" b="0" i="1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GB" sz="3200" b="0" i="1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10</m:t>
                          </m:r>
                        </m:e>
                        <m:sup>
                          <m:r>
                            <a:rPr lang="en-GB" sz="3200" b="0" i="1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GB" sz="3200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−</m:t>
                      </m:r>
                      <m:sSup>
                        <m:sSupPr>
                          <m:ctrlPr>
                            <a:rPr lang="en-GB" sz="3200" b="0" i="1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GB" sz="3200" b="0" i="1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𝑘</m:t>
                          </m:r>
                        </m:e>
                        <m:sup>
                          <m:r>
                            <a:rPr lang="en-GB" sz="3200" b="0" i="1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GB" sz="3200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+</m:t>
                      </m:r>
                      <m:sSup>
                        <m:sSupPr>
                          <m:ctrlPr>
                            <a:rPr lang="en-GB" sz="3200" b="0" i="1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GB" sz="3200" b="0" i="1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(18−</m:t>
                          </m:r>
                          <m:r>
                            <a:rPr lang="en-GB" sz="3200" b="0" i="1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𝑘</m:t>
                          </m:r>
                          <m:r>
                            <a:rPr lang="en-GB" sz="3200" b="0" i="1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)</m:t>
                          </m:r>
                        </m:e>
                        <m:sup>
                          <m:r>
                            <a:rPr lang="en-GB" sz="3200" b="0" i="1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59732" y="4941168"/>
                <a:ext cx="5036122" cy="584775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  <a:ln>
                <a:solidFill>
                  <a:schemeClr val="accent1">
                    <a:shade val="50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1273057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315"/>
          <a:stretch/>
        </p:blipFill>
        <p:spPr bwMode="auto">
          <a:xfrm>
            <a:off x="1455774" y="1168637"/>
            <a:ext cx="5720947" cy="28732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/>
          <p:cNvSpPr/>
          <p:nvPr/>
        </p:nvSpPr>
        <p:spPr>
          <a:xfrm>
            <a:off x="1259632" y="332656"/>
            <a:ext cx="1800200" cy="50405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6" name="TextBox 5"/>
              <p:cNvSpPr txBox="1"/>
              <p:nvPr/>
            </p:nvSpPr>
            <p:spPr>
              <a:xfrm>
                <a:off x="179512" y="392809"/>
                <a:ext cx="4536504" cy="8045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000" dirty="0" smtClean="0">
                    <a:solidFill>
                      <a:srgbClr val="000000"/>
                    </a:solidFill>
                  </a:rPr>
                  <a:t>Work out </a:t>
                </a:r>
                <a14:m>
                  <m:oMath xmlns:m="http://schemas.openxmlformats.org/officeDocument/2006/math">
                    <m:r>
                      <a:rPr lang="en-GB" sz="2000" i="1" dirty="0" smtClean="0">
                        <a:solidFill>
                          <a:srgbClr val="000000"/>
                        </a:solidFill>
                        <a:latin typeface="Cambria Math"/>
                      </a:rPr>
                      <m:t>𝑛</m:t>
                    </m:r>
                  </m:oMath>
                </a14:m>
                <a:r>
                  <a:rPr lang="en-GB" sz="2000" dirty="0" smtClean="0">
                    <a:solidFill>
                      <a:srgbClr val="000000"/>
                    </a:solidFill>
                  </a:rPr>
                  <a:t> given that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GB" sz="2000" i="1">
                            <a:solidFill>
                              <a:srgbClr val="000000"/>
                            </a:solidFill>
                            <a:latin typeface="Cambria Math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GB" sz="2000">
                            <a:solidFill>
                              <a:srgbClr val="000000"/>
                            </a:solidFill>
                            <a:latin typeface="Cambria Math"/>
                          </a:rPr>
                          <m:t>cos</m:t>
                        </m:r>
                      </m:fName>
                      <m:e>
                        <m:r>
                          <a:rPr lang="en-GB" sz="2000" i="1">
                            <a:solidFill>
                              <a:srgbClr val="000000"/>
                            </a:solidFill>
                            <a:latin typeface="Cambria Math"/>
                          </a:rPr>
                          <m:t>𝐵</m:t>
                        </m:r>
                        <m:r>
                          <a:rPr lang="en-GB" sz="2000" i="1">
                            <a:solidFill>
                              <a:srgbClr val="000000"/>
                            </a:solidFill>
                            <a:latin typeface="Cambria Math"/>
                          </a:rPr>
                          <m:t>= </m:t>
                        </m:r>
                        <m:f>
                          <m:fPr>
                            <m:ctrlPr>
                              <a:rPr lang="en-GB" sz="2000" i="1">
                                <a:solidFill>
                                  <a:srgbClr val="000000"/>
                                </a:solidFill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en-GB" sz="2000" i="1">
                                <a:solidFill>
                                  <a:srgbClr val="000000"/>
                                </a:solidFill>
                                <a:latin typeface="Cambria Math"/>
                              </a:rPr>
                              <m:t>7</m:t>
                            </m:r>
                          </m:num>
                          <m:den>
                            <m:r>
                              <a:rPr lang="en-GB" sz="2000" i="1">
                                <a:solidFill>
                                  <a:srgbClr val="000000"/>
                                </a:solidFill>
                                <a:latin typeface="Cambria Math"/>
                              </a:rPr>
                              <m:t>9</m:t>
                            </m:r>
                          </m:den>
                        </m:f>
                      </m:e>
                    </m:func>
                  </m:oMath>
                </a14:m>
                <a:r>
                  <a:rPr lang="en-GB" sz="2000" dirty="0">
                    <a:solidFill>
                      <a:srgbClr val="000000"/>
                    </a:solidFill>
                  </a:rPr>
                  <a:t> </a:t>
                </a:r>
              </a:p>
              <a:p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9512" y="392809"/>
                <a:ext cx="4536504" cy="804516"/>
              </a:xfrm>
              <a:prstGeom prst="rect">
                <a:avLst/>
              </a:prstGeom>
              <a:blipFill rotWithShape="1">
                <a:blip r:embed="rId4"/>
                <a:stretch>
                  <a:fillRect l="-134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Rectangle 6"/>
          <p:cNvSpPr/>
          <p:nvPr/>
        </p:nvSpPr>
        <p:spPr>
          <a:xfrm>
            <a:off x="1259632" y="1052736"/>
            <a:ext cx="1800200" cy="4320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88303" y="4335717"/>
            <a:ext cx="856895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 smtClean="0">
                <a:solidFill>
                  <a:srgbClr val="000000"/>
                </a:solidFill>
              </a:rPr>
              <a:t>Write an expression for cos B </a:t>
            </a:r>
            <a:endParaRPr lang="en-GB" sz="2000" dirty="0">
              <a:solidFill>
                <a:srgbClr val="000000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0" name="TextBox 9"/>
              <p:cNvSpPr txBox="1"/>
              <p:nvPr/>
            </p:nvSpPr>
            <p:spPr>
              <a:xfrm>
                <a:off x="179512" y="1268760"/>
                <a:ext cx="3130216" cy="584775"/>
              </a:xfrm>
              <a:prstGeom prst="rect">
                <a:avLst/>
              </a:prstGeom>
              <a:noFill/>
              <a:ln>
                <a:solidFill>
                  <a:schemeClr val="accent1">
                    <a:shade val="50000"/>
                  </a:schemeClr>
                </a:solidFill>
              </a:ln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3200" i="1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GB" sz="3200" i="1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𝑛</m:t>
                          </m:r>
                        </m:e>
                        <m:sup>
                          <m:r>
                            <a:rPr lang="en-GB" sz="3200" i="1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GB" sz="32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=</m:t>
                      </m:r>
                      <m:r>
                        <a:rPr lang="en-GB" sz="3200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424−36</m:t>
                      </m:r>
                      <m:r>
                        <a:rPr lang="en-GB" sz="3200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𝑘</m:t>
                      </m:r>
                    </m:oMath>
                  </m:oMathPara>
                </a14:m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9512" y="1268760"/>
                <a:ext cx="3130216" cy="584775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  <a:ln>
                <a:solidFill>
                  <a:schemeClr val="accent1">
                    <a:shade val="50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" name="TextBox 1"/>
              <p:cNvSpPr txBox="1"/>
              <p:nvPr/>
            </p:nvSpPr>
            <p:spPr>
              <a:xfrm>
                <a:off x="3308817" y="4941168"/>
                <a:ext cx="2301912" cy="102733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GB" sz="3200" b="0" i="1" smtClean="0">
                              <a:latin typeface="Cambria Math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GB" sz="3200" b="0" i="0" smtClean="0">
                              <a:latin typeface="Cambria Math"/>
                            </a:rPr>
                            <m:t>cos</m:t>
                          </m:r>
                        </m:fName>
                        <m:e>
                          <m:r>
                            <a:rPr lang="en-GB" sz="3200" b="0" i="1" smtClean="0">
                              <a:latin typeface="Cambria Math"/>
                            </a:rPr>
                            <m:t>𝐵</m:t>
                          </m:r>
                          <m:r>
                            <a:rPr lang="en-GB" sz="3200" b="0" i="1" smtClean="0">
                              <a:latin typeface="Cambria Math"/>
                            </a:rPr>
                            <m:t>= </m:t>
                          </m:r>
                          <m:f>
                            <m:fPr>
                              <m:ctrlPr>
                                <a:rPr lang="en-GB" sz="3200" b="0" i="1" smtClean="0"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lang="en-GB" sz="3200" b="0" i="1" smtClean="0">
                                  <a:latin typeface="Cambria Math"/>
                                </a:rPr>
                                <m:t>𝑘</m:t>
                              </m:r>
                            </m:num>
                            <m:den>
                              <m:r>
                                <a:rPr lang="en-GB" sz="3200" b="0" i="1" smtClean="0">
                                  <a:latin typeface="Cambria Math"/>
                                </a:rPr>
                                <m:t>10</m:t>
                              </m:r>
                            </m:den>
                          </m:f>
                        </m:e>
                      </m:func>
                    </m:oMath>
                  </m:oMathPara>
                </a14:m>
                <a:endParaRPr lang="en-GB" sz="3200" dirty="0"/>
              </a:p>
            </p:txBody>
          </p:sp>
        </mc:Choice>
        <mc:Fallback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08817" y="4941168"/>
                <a:ext cx="2301912" cy="1027333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597809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315"/>
          <a:stretch/>
        </p:blipFill>
        <p:spPr bwMode="auto">
          <a:xfrm>
            <a:off x="1455774" y="1168637"/>
            <a:ext cx="5720947" cy="28732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/>
          <p:cNvSpPr/>
          <p:nvPr/>
        </p:nvSpPr>
        <p:spPr>
          <a:xfrm>
            <a:off x="1259632" y="332656"/>
            <a:ext cx="1800200" cy="50405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6" name="TextBox 5"/>
              <p:cNvSpPr txBox="1"/>
              <p:nvPr/>
            </p:nvSpPr>
            <p:spPr>
              <a:xfrm>
                <a:off x="179512" y="392809"/>
                <a:ext cx="4536504" cy="8045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000" dirty="0" smtClean="0">
                    <a:solidFill>
                      <a:srgbClr val="000000"/>
                    </a:solidFill>
                  </a:rPr>
                  <a:t>Work out </a:t>
                </a:r>
                <a14:m>
                  <m:oMath xmlns:m="http://schemas.openxmlformats.org/officeDocument/2006/math">
                    <m:r>
                      <a:rPr lang="en-GB" sz="2000" i="1" dirty="0" smtClean="0">
                        <a:solidFill>
                          <a:srgbClr val="000000"/>
                        </a:solidFill>
                        <a:latin typeface="Cambria Math"/>
                      </a:rPr>
                      <m:t>𝑛</m:t>
                    </m:r>
                  </m:oMath>
                </a14:m>
                <a:r>
                  <a:rPr lang="en-GB" sz="2000" dirty="0" smtClean="0">
                    <a:solidFill>
                      <a:srgbClr val="000000"/>
                    </a:solidFill>
                  </a:rPr>
                  <a:t> given that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GB" sz="2000" i="1">
                            <a:solidFill>
                              <a:srgbClr val="000000"/>
                            </a:solidFill>
                            <a:latin typeface="Cambria Math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GB" sz="2000">
                            <a:solidFill>
                              <a:srgbClr val="000000"/>
                            </a:solidFill>
                            <a:latin typeface="Cambria Math"/>
                          </a:rPr>
                          <m:t>cos</m:t>
                        </m:r>
                      </m:fName>
                      <m:e>
                        <m:r>
                          <a:rPr lang="en-GB" sz="2000" i="1">
                            <a:solidFill>
                              <a:srgbClr val="000000"/>
                            </a:solidFill>
                            <a:latin typeface="Cambria Math"/>
                          </a:rPr>
                          <m:t>𝐵</m:t>
                        </m:r>
                        <m:r>
                          <a:rPr lang="en-GB" sz="2000" i="1">
                            <a:solidFill>
                              <a:srgbClr val="000000"/>
                            </a:solidFill>
                            <a:latin typeface="Cambria Math"/>
                          </a:rPr>
                          <m:t>= </m:t>
                        </m:r>
                        <m:f>
                          <m:fPr>
                            <m:ctrlPr>
                              <a:rPr lang="en-GB" sz="2000" i="1">
                                <a:solidFill>
                                  <a:srgbClr val="000000"/>
                                </a:solidFill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en-GB" sz="2000" i="1">
                                <a:solidFill>
                                  <a:srgbClr val="000000"/>
                                </a:solidFill>
                                <a:latin typeface="Cambria Math"/>
                              </a:rPr>
                              <m:t>7</m:t>
                            </m:r>
                          </m:num>
                          <m:den>
                            <m:r>
                              <a:rPr lang="en-GB" sz="2000" i="1">
                                <a:solidFill>
                                  <a:srgbClr val="000000"/>
                                </a:solidFill>
                                <a:latin typeface="Cambria Math"/>
                              </a:rPr>
                              <m:t>9</m:t>
                            </m:r>
                          </m:den>
                        </m:f>
                      </m:e>
                    </m:func>
                  </m:oMath>
                </a14:m>
                <a:r>
                  <a:rPr lang="en-GB" sz="2000" dirty="0">
                    <a:solidFill>
                      <a:srgbClr val="000000"/>
                    </a:solidFill>
                  </a:rPr>
                  <a:t> </a:t>
                </a:r>
              </a:p>
              <a:p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9512" y="392809"/>
                <a:ext cx="4536504" cy="804516"/>
              </a:xfrm>
              <a:prstGeom prst="rect">
                <a:avLst/>
              </a:prstGeom>
              <a:blipFill rotWithShape="1">
                <a:blip r:embed="rId4"/>
                <a:stretch>
                  <a:fillRect l="-134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Rectangle 6"/>
          <p:cNvSpPr/>
          <p:nvPr/>
        </p:nvSpPr>
        <p:spPr>
          <a:xfrm>
            <a:off x="1259632" y="1052736"/>
            <a:ext cx="1800200" cy="4320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88303" y="4335717"/>
            <a:ext cx="856895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 smtClean="0">
                <a:solidFill>
                  <a:srgbClr val="000000"/>
                </a:solidFill>
              </a:rPr>
              <a:t>Explain why 70 = 9k</a:t>
            </a:r>
            <a:endParaRPr lang="en-GB" sz="2000" dirty="0">
              <a:solidFill>
                <a:srgbClr val="000000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0" name="TextBox 9"/>
              <p:cNvSpPr txBox="1"/>
              <p:nvPr/>
            </p:nvSpPr>
            <p:spPr>
              <a:xfrm>
                <a:off x="179512" y="1268760"/>
                <a:ext cx="3130216" cy="584775"/>
              </a:xfrm>
              <a:prstGeom prst="rect">
                <a:avLst/>
              </a:prstGeom>
              <a:noFill/>
              <a:ln>
                <a:solidFill>
                  <a:schemeClr val="accent1">
                    <a:shade val="50000"/>
                  </a:schemeClr>
                </a:solidFill>
              </a:ln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3200" i="1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GB" sz="3200" i="1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𝑛</m:t>
                          </m:r>
                        </m:e>
                        <m:sup>
                          <m:r>
                            <a:rPr lang="en-GB" sz="3200" i="1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GB" sz="32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=424−36</m:t>
                      </m:r>
                      <m:r>
                        <a:rPr lang="en-GB" sz="32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𝑘</m:t>
                      </m:r>
                    </m:oMath>
                  </m:oMathPara>
                </a14:m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9512" y="1268760"/>
                <a:ext cx="3130216" cy="584775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  <a:ln>
                <a:solidFill>
                  <a:schemeClr val="accent1">
                    <a:shade val="50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" name="TextBox 1"/>
              <p:cNvSpPr txBox="1"/>
              <p:nvPr/>
            </p:nvSpPr>
            <p:spPr>
              <a:xfrm>
                <a:off x="593664" y="5157192"/>
                <a:ext cx="2301912" cy="1027333"/>
              </a:xfrm>
              <a:prstGeom prst="rect">
                <a:avLst/>
              </a:prstGeom>
              <a:noFill/>
              <a:ln>
                <a:solidFill>
                  <a:schemeClr val="accent1">
                    <a:shade val="50000"/>
                  </a:schemeClr>
                </a:solidFill>
              </a:ln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GB" sz="3200" i="1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GB" sz="3200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cos</m:t>
                          </m:r>
                        </m:fName>
                        <m:e>
                          <m:r>
                            <a:rPr lang="en-GB" sz="3200" i="1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𝐵</m:t>
                          </m:r>
                          <m:r>
                            <a:rPr lang="en-GB" sz="3200" i="1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= </m:t>
                          </m:r>
                          <m:f>
                            <m:fPr>
                              <m:ctrlPr>
                                <a:rPr lang="en-GB" sz="3200" i="1" smtClean="0">
                                  <a:solidFill>
                                    <a:srgbClr val="000000"/>
                                  </a:solidFill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lang="en-GB" sz="3200" i="1" smtClean="0">
                                  <a:solidFill>
                                    <a:srgbClr val="000000"/>
                                  </a:solidFill>
                                  <a:latin typeface="Cambria Math"/>
                                </a:rPr>
                                <m:t>𝑘</m:t>
                              </m:r>
                            </m:num>
                            <m:den>
                              <m:r>
                                <a:rPr lang="en-GB" sz="3200" i="1" smtClean="0">
                                  <a:solidFill>
                                    <a:srgbClr val="000000"/>
                                  </a:solidFill>
                                  <a:latin typeface="Cambria Math"/>
                                </a:rPr>
                                <m:t>10</m:t>
                              </m:r>
                            </m:den>
                          </m:f>
                        </m:e>
                      </m:func>
                    </m:oMath>
                  </m:oMathPara>
                </a14:m>
                <a:endParaRPr lang="en-GB" sz="3200" dirty="0">
                  <a:solidFill>
                    <a:srgbClr val="000000"/>
                  </a:solidFill>
                </a:endParaRPr>
              </a:p>
            </p:txBody>
          </p:sp>
        </mc:Choice>
        <mc:Fallback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3664" y="5157192"/>
                <a:ext cx="2301912" cy="1027333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  <a:ln>
                <a:solidFill>
                  <a:schemeClr val="accent1">
                    <a:shade val="50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9" name="TextBox 8"/>
              <p:cNvSpPr txBox="1"/>
              <p:nvPr/>
            </p:nvSpPr>
            <p:spPr>
              <a:xfrm>
                <a:off x="3367176" y="5183858"/>
                <a:ext cx="1515543" cy="1027333"/>
              </a:xfrm>
              <a:prstGeom prst="rect">
                <a:avLst/>
              </a:prstGeom>
              <a:noFill/>
              <a:ln>
                <a:solidFill>
                  <a:schemeClr val="accent1">
                    <a:shade val="50000"/>
                  </a:schemeClr>
                </a:solidFill>
              </a:ln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3200" i="1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3200" b="0" i="1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7</m:t>
                          </m:r>
                        </m:num>
                        <m:den>
                          <m:r>
                            <a:rPr lang="en-GB" sz="3200" b="0" i="1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9</m:t>
                          </m:r>
                        </m:den>
                      </m:f>
                      <m:r>
                        <a:rPr lang="en-GB" sz="3200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GB" sz="3200" b="0" i="1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3200" b="0" i="1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𝑘</m:t>
                          </m:r>
                        </m:num>
                        <m:den>
                          <m:r>
                            <a:rPr lang="en-GB" sz="3200" b="0" i="1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10</m:t>
                          </m:r>
                        </m:den>
                      </m:f>
                    </m:oMath>
                  </m:oMathPara>
                </a14:m>
                <a:endParaRPr lang="en-GB" sz="3200" dirty="0">
                  <a:solidFill>
                    <a:srgbClr val="000000"/>
                  </a:solidFill>
                </a:endParaRPr>
              </a:p>
            </p:txBody>
          </p:sp>
        </mc:Choice>
        <mc:Fallback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67176" y="5183858"/>
                <a:ext cx="1515543" cy="1027333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  <a:ln>
                <a:solidFill>
                  <a:schemeClr val="accent1">
                    <a:shade val="50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" name="TextBox 2"/>
              <p:cNvSpPr txBox="1"/>
              <p:nvPr/>
            </p:nvSpPr>
            <p:spPr>
              <a:xfrm>
                <a:off x="5364088" y="5183858"/>
                <a:ext cx="3112199" cy="584775"/>
              </a:xfrm>
              <a:prstGeom prst="rect">
                <a:avLst/>
              </a:prstGeom>
              <a:noFill/>
              <a:ln>
                <a:solidFill>
                  <a:schemeClr val="accent1">
                    <a:shade val="50000"/>
                  </a:schemeClr>
                </a:solidFill>
              </a:ln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b="0" i="1" smtClean="0">
                          <a:latin typeface="Cambria Math"/>
                        </a:rPr>
                        <m:t>7 </m:t>
                      </m:r>
                      <m:r>
                        <a:rPr lang="en-GB" sz="3200" b="0" i="1" smtClean="0">
                          <a:latin typeface="Cambria Math"/>
                          <a:ea typeface="Cambria Math"/>
                        </a:rPr>
                        <m:t>×10=9 ×</m:t>
                      </m:r>
                      <m:r>
                        <a:rPr lang="en-GB" sz="3200" b="0" i="1" smtClean="0">
                          <a:latin typeface="Cambria Math"/>
                          <a:ea typeface="Cambria Math"/>
                        </a:rPr>
                        <m:t>𝑘</m:t>
                      </m:r>
                    </m:oMath>
                  </m:oMathPara>
                </a14:m>
                <a:endParaRPr lang="en-GB" sz="3200" dirty="0"/>
              </a:p>
            </p:txBody>
          </p:sp>
        </mc:Choice>
        <mc:Fallback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64088" y="5183858"/>
                <a:ext cx="3112199" cy="584775"/>
              </a:xfrm>
              <a:prstGeom prst="rect">
                <a:avLst/>
              </a:prstGeom>
              <a:blipFill rotWithShape="1">
                <a:blip r:embed="rId8"/>
                <a:stretch>
                  <a:fillRect/>
                </a:stretch>
              </a:blipFill>
              <a:ln>
                <a:solidFill>
                  <a:schemeClr val="accent1">
                    <a:shade val="50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7076427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9" grpId="0" animBg="1"/>
      <p:bldP spid="3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315"/>
          <a:stretch/>
        </p:blipFill>
        <p:spPr bwMode="auto">
          <a:xfrm>
            <a:off x="1455774" y="1168637"/>
            <a:ext cx="5720947" cy="28732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/>
          <p:cNvSpPr/>
          <p:nvPr/>
        </p:nvSpPr>
        <p:spPr>
          <a:xfrm>
            <a:off x="1259632" y="332656"/>
            <a:ext cx="1800200" cy="50405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6" name="TextBox 5"/>
              <p:cNvSpPr txBox="1"/>
              <p:nvPr/>
            </p:nvSpPr>
            <p:spPr>
              <a:xfrm>
                <a:off x="179512" y="392809"/>
                <a:ext cx="4536504" cy="8045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000" dirty="0" smtClean="0">
                    <a:solidFill>
                      <a:srgbClr val="000000"/>
                    </a:solidFill>
                  </a:rPr>
                  <a:t>Work out </a:t>
                </a:r>
                <a14:m>
                  <m:oMath xmlns:m="http://schemas.openxmlformats.org/officeDocument/2006/math">
                    <m:r>
                      <a:rPr lang="en-GB" sz="2000" i="1" dirty="0" smtClean="0">
                        <a:solidFill>
                          <a:srgbClr val="000000"/>
                        </a:solidFill>
                        <a:latin typeface="Cambria Math"/>
                      </a:rPr>
                      <m:t>𝑛</m:t>
                    </m:r>
                  </m:oMath>
                </a14:m>
                <a:r>
                  <a:rPr lang="en-GB" sz="2000" dirty="0" smtClean="0">
                    <a:solidFill>
                      <a:srgbClr val="000000"/>
                    </a:solidFill>
                  </a:rPr>
                  <a:t> given that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GB" sz="2000" i="1">
                            <a:solidFill>
                              <a:srgbClr val="000000"/>
                            </a:solidFill>
                            <a:latin typeface="Cambria Math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GB" sz="2000">
                            <a:solidFill>
                              <a:srgbClr val="000000"/>
                            </a:solidFill>
                            <a:latin typeface="Cambria Math"/>
                          </a:rPr>
                          <m:t>cos</m:t>
                        </m:r>
                      </m:fName>
                      <m:e>
                        <m:r>
                          <a:rPr lang="en-GB" sz="2000" i="1">
                            <a:solidFill>
                              <a:srgbClr val="000000"/>
                            </a:solidFill>
                            <a:latin typeface="Cambria Math"/>
                          </a:rPr>
                          <m:t>𝐵</m:t>
                        </m:r>
                        <m:r>
                          <a:rPr lang="en-GB" sz="2000" i="1">
                            <a:solidFill>
                              <a:srgbClr val="000000"/>
                            </a:solidFill>
                            <a:latin typeface="Cambria Math"/>
                          </a:rPr>
                          <m:t>= </m:t>
                        </m:r>
                        <m:f>
                          <m:fPr>
                            <m:ctrlPr>
                              <a:rPr lang="en-GB" sz="2000" i="1">
                                <a:solidFill>
                                  <a:srgbClr val="000000"/>
                                </a:solidFill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en-GB" sz="2000" i="1">
                                <a:solidFill>
                                  <a:srgbClr val="000000"/>
                                </a:solidFill>
                                <a:latin typeface="Cambria Math"/>
                              </a:rPr>
                              <m:t>7</m:t>
                            </m:r>
                          </m:num>
                          <m:den>
                            <m:r>
                              <a:rPr lang="en-GB" sz="2000" i="1">
                                <a:solidFill>
                                  <a:srgbClr val="000000"/>
                                </a:solidFill>
                                <a:latin typeface="Cambria Math"/>
                              </a:rPr>
                              <m:t>9</m:t>
                            </m:r>
                          </m:den>
                        </m:f>
                      </m:e>
                    </m:func>
                  </m:oMath>
                </a14:m>
                <a:r>
                  <a:rPr lang="en-GB" sz="2000" dirty="0">
                    <a:solidFill>
                      <a:srgbClr val="000000"/>
                    </a:solidFill>
                  </a:rPr>
                  <a:t> </a:t>
                </a:r>
              </a:p>
              <a:p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9512" y="392809"/>
                <a:ext cx="4536504" cy="804516"/>
              </a:xfrm>
              <a:prstGeom prst="rect">
                <a:avLst/>
              </a:prstGeom>
              <a:blipFill rotWithShape="1">
                <a:blip r:embed="rId4"/>
                <a:stretch>
                  <a:fillRect l="-134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Rectangle 6"/>
          <p:cNvSpPr/>
          <p:nvPr/>
        </p:nvSpPr>
        <p:spPr>
          <a:xfrm>
            <a:off x="1259632" y="1052736"/>
            <a:ext cx="1800200" cy="4320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88303" y="4335717"/>
            <a:ext cx="856895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 smtClean="0">
                <a:solidFill>
                  <a:srgbClr val="000000"/>
                </a:solidFill>
              </a:rPr>
              <a:t>Work out the value of n given that we know that 9k = 70</a:t>
            </a:r>
            <a:endParaRPr lang="en-GB" sz="2000" dirty="0">
              <a:solidFill>
                <a:srgbClr val="000000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0" name="TextBox 9"/>
              <p:cNvSpPr txBox="1"/>
              <p:nvPr/>
            </p:nvSpPr>
            <p:spPr>
              <a:xfrm>
                <a:off x="179512" y="1268760"/>
                <a:ext cx="3130216" cy="584775"/>
              </a:xfrm>
              <a:prstGeom prst="rect">
                <a:avLst/>
              </a:prstGeom>
              <a:noFill/>
              <a:ln>
                <a:solidFill>
                  <a:schemeClr val="accent1">
                    <a:shade val="50000"/>
                  </a:schemeClr>
                </a:solidFill>
              </a:ln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3200" i="1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GB" sz="3200" i="1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𝑛</m:t>
                          </m:r>
                        </m:e>
                        <m:sup>
                          <m:r>
                            <a:rPr lang="en-GB" sz="3200" i="1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GB" sz="32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=424−36</m:t>
                      </m:r>
                      <m:r>
                        <a:rPr lang="en-GB" sz="32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𝑘</m:t>
                      </m:r>
                    </m:oMath>
                  </m:oMathPara>
                </a14:m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9512" y="1268760"/>
                <a:ext cx="3130216" cy="584775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  <a:ln>
                <a:solidFill>
                  <a:schemeClr val="accent1">
                    <a:shade val="50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9478566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315"/>
          <a:stretch/>
        </p:blipFill>
        <p:spPr bwMode="auto">
          <a:xfrm>
            <a:off x="1455774" y="1168637"/>
            <a:ext cx="5720947" cy="28732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/>
          <p:cNvSpPr/>
          <p:nvPr/>
        </p:nvSpPr>
        <p:spPr>
          <a:xfrm>
            <a:off x="1259632" y="332656"/>
            <a:ext cx="1800200" cy="50405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6" name="TextBox 5"/>
              <p:cNvSpPr txBox="1"/>
              <p:nvPr/>
            </p:nvSpPr>
            <p:spPr>
              <a:xfrm>
                <a:off x="179512" y="392809"/>
                <a:ext cx="4536504" cy="8045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000" dirty="0" smtClean="0">
                    <a:solidFill>
                      <a:srgbClr val="000000"/>
                    </a:solidFill>
                  </a:rPr>
                  <a:t>Work out </a:t>
                </a:r>
                <a14:m>
                  <m:oMath xmlns:m="http://schemas.openxmlformats.org/officeDocument/2006/math">
                    <m:r>
                      <a:rPr lang="en-GB" sz="2000" i="1" dirty="0" smtClean="0">
                        <a:solidFill>
                          <a:srgbClr val="000000"/>
                        </a:solidFill>
                        <a:latin typeface="Cambria Math"/>
                      </a:rPr>
                      <m:t>𝑛</m:t>
                    </m:r>
                  </m:oMath>
                </a14:m>
                <a:r>
                  <a:rPr lang="en-GB" sz="2000" dirty="0" smtClean="0">
                    <a:solidFill>
                      <a:srgbClr val="000000"/>
                    </a:solidFill>
                  </a:rPr>
                  <a:t> given that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GB" sz="2000" i="1">
                            <a:solidFill>
                              <a:srgbClr val="000000"/>
                            </a:solidFill>
                            <a:latin typeface="Cambria Math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GB" sz="2000">
                            <a:solidFill>
                              <a:srgbClr val="000000"/>
                            </a:solidFill>
                            <a:latin typeface="Cambria Math"/>
                          </a:rPr>
                          <m:t>cos</m:t>
                        </m:r>
                      </m:fName>
                      <m:e>
                        <m:r>
                          <a:rPr lang="en-GB" sz="2000" i="1">
                            <a:solidFill>
                              <a:srgbClr val="000000"/>
                            </a:solidFill>
                            <a:latin typeface="Cambria Math"/>
                          </a:rPr>
                          <m:t>𝐵</m:t>
                        </m:r>
                        <m:r>
                          <a:rPr lang="en-GB" sz="2000" i="1">
                            <a:solidFill>
                              <a:srgbClr val="000000"/>
                            </a:solidFill>
                            <a:latin typeface="Cambria Math"/>
                          </a:rPr>
                          <m:t>= </m:t>
                        </m:r>
                        <m:f>
                          <m:fPr>
                            <m:ctrlPr>
                              <a:rPr lang="en-GB" sz="2000" i="1">
                                <a:solidFill>
                                  <a:srgbClr val="000000"/>
                                </a:solidFill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en-GB" sz="2000" i="1">
                                <a:solidFill>
                                  <a:srgbClr val="000000"/>
                                </a:solidFill>
                                <a:latin typeface="Cambria Math"/>
                              </a:rPr>
                              <m:t>7</m:t>
                            </m:r>
                          </m:num>
                          <m:den>
                            <m:r>
                              <a:rPr lang="en-GB" sz="2000" i="1">
                                <a:solidFill>
                                  <a:srgbClr val="000000"/>
                                </a:solidFill>
                                <a:latin typeface="Cambria Math"/>
                              </a:rPr>
                              <m:t>9</m:t>
                            </m:r>
                          </m:den>
                        </m:f>
                      </m:e>
                    </m:func>
                  </m:oMath>
                </a14:m>
                <a:r>
                  <a:rPr lang="en-GB" sz="2000" dirty="0">
                    <a:solidFill>
                      <a:srgbClr val="000000"/>
                    </a:solidFill>
                  </a:rPr>
                  <a:t> </a:t>
                </a:r>
              </a:p>
              <a:p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9512" y="392809"/>
                <a:ext cx="4536504" cy="804516"/>
              </a:xfrm>
              <a:prstGeom prst="rect">
                <a:avLst/>
              </a:prstGeom>
              <a:blipFill rotWithShape="1">
                <a:blip r:embed="rId4"/>
                <a:stretch>
                  <a:fillRect l="-134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Rectangle 6"/>
          <p:cNvSpPr/>
          <p:nvPr/>
        </p:nvSpPr>
        <p:spPr>
          <a:xfrm>
            <a:off x="1259632" y="1052736"/>
            <a:ext cx="1800200" cy="4320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88303" y="4335717"/>
            <a:ext cx="856895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 smtClean="0">
                <a:solidFill>
                  <a:srgbClr val="000000"/>
                </a:solidFill>
              </a:rPr>
              <a:t>Work out the value of n given that we know that 9k = 70</a:t>
            </a:r>
            <a:endParaRPr lang="en-GB" sz="2000" dirty="0">
              <a:solidFill>
                <a:srgbClr val="000000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0" name="TextBox 9"/>
              <p:cNvSpPr txBox="1"/>
              <p:nvPr/>
            </p:nvSpPr>
            <p:spPr>
              <a:xfrm>
                <a:off x="2267744" y="4909872"/>
                <a:ext cx="3130216" cy="584775"/>
              </a:xfrm>
              <a:prstGeom prst="rect">
                <a:avLst/>
              </a:prstGeom>
              <a:noFill/>
              <a:ln>
                <a:solidFill>
                  <a:schemeClr val="accent1">
                    <a:shade val="50000"/>
                  </a:schemeClr>
                </a:solidFill>
              </a:ln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3200" i="1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GB" sz="3200" i="1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𝑛</m:t>
                          </m:r>
                        </m:e>
                        <m:sup>
                          <m:r>
                            <a:rPr lang="en-GB" sz="3200" i="1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GB" sz="32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=424−36</m:t>
                      </m:r>
                      <m:r>
                        <a:rPr lang="en-GB" sz="32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𝑘</m:t>
                      </m:r>
                    </m:oMath>
                  </m:oMathPara>
                </a14:m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67744" y="4909872"/>
                <a:ext cx="3130216" cy="584775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  <a:ln>
                <a:solidFill>
                  <a:schemeClr val="accent1">
                    <a:shade val="50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" name="TextBox 1"/>
              <p:cNvSpPr txBox="1"/>
              <p:nvPr/>
            </p:nvSpPr>
            <p:spPr>
              <a:xfrm>
                <a:off x="464477" y="4909872"/>
                <a:ext cx="1615763" cy="1017523"/>
              </a:xfrm>
              <a:prstGeom prst="rect">
                <a:avLst/>
              </a:prstGeom>
              <a:noFill/>
              <a:ln>
                <a:solidFill>
                  <a:schemeClr val="accent1">
                    <a:shade val="50000"/>
                  </a:schemeClr>
                </a:solidFill>
              </a:ln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b="0" i="1" smtClean="0">
                          <a:latin typeface="Cambria Math"/>
                        </a:rPr>
                        <m:t>𝑘</m:t>
                      </m:r>
                      <m:r>
                        <a:rPr lang="en-GB" sz="3200" b="0" i="1" smtClean="0">
                          <a:latin typeface="Cambria Math"/>
                        </a:rPr>
                        <m:t>= </m:t>
                      </m:r>
                      <m:f>
                        <m:fPr>
                          <m:ctrlPr>
                            <a:rPr lang="en-GB" sz="3200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3200" b="0" i="1" smtClean="0">
                              <a:latin typeface="Cambria Math"/>
                            </a:rPr>
                            <m:t>70</m:t>
                          </m:r>
                        </m:num>
                        <m:den>
                          <m:r>
                            <a:rPr lang="en-GB" sz="3200" b="0" i="1" smtClean="0">
                              <a:latin typeface="Cambria Math"/>
                            </a:rPr>
                            <m:t>9</m:t>
                          </m:r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4477" y="4909872"/>
                <a:ext cx="1615763" cy="1017523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  <a:ln>
                <a:solidFill>
                  <a:schemeClr val="accent1">
                    <a:shade val="50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9" name="TextBox 8"/>
              <p:cNvSpPr txBox="1"/>
              <p:nvPr/>
            </p:nvSpPr>
            <p:spPr>
              <a:xfrm>
                <a:off x="2338716" y="5672323"/>
                <a:ext cx="3823098" cy="1014317"/>
              </a:xfrm>
              <a:prstGeom prst="rect">
                <a:avLst/>
              </a:prstGeom>
              <a:noFill/>
              <a:ln>
                <a:solidFill>
                  <a:schemeClr val="accent1">
                    <a:shade val="50000"/>
                  </a:schemeClr>
                </a:solidFill>
              </a:ln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3200" i="1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GB" sz="3200" i="1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𝑛</m:t>
                          </m:r>
                        </m:e>
                        <m:sup>
                          <m:r>
                            <a:rPr lang="en-GB" sz="3200" i="1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GB" sz="32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=424−36</m:t>
                      </m:r>
                      <m:r>
                        <a:rPr lang="en-GB" sz="3200" i="1" smtClean="0">
                          <a:solidFill>
                            <a:srgbClr val="000000"/>
                          </a:solidFill>
                          <a:latin typeface="Cambria Math"/>
                          <a:ea typeface="Cambria Math"/>
                        </a:rPr>
                        <m:t>×</m:t>
                      </m:r>
                      <m:f>
                        <m:fPr>
                          <m:ctrlPr>
                            <a:rPr lang="en-GB" sz="3200" i="1" smtClean="0">
                              <a:solidFill>
                                <a:srgbClr val="000000"/>
                              </a:solidFill>
                              <a:latin typeface="Cambria Math"/>
                              <a:ea typeface="Cambria Math"/>
                            </a:rPr>
                          </m:ctrlPr>
                        </m:fPr>
                        <m:num>
                          <m:r>
                            <a:rPr lang="en-GB" sz="3200" b="0" i="1" smtClean="0">
                              <a:solidFill>
                                <a:srgbClr val="000000"/>
                              </a:solidFill>
                              <a:latin typeface="Cambria Math"/>
                              <a:ea typeface="Cambria Math"/>
                            </a:rPr>
                            <m:t>70</m:t>
                          </m:r>
                        </m:num>
                        <m:den>
                          <m:r>
                            <a:rPr lang="en-GB" sz="3200" b="0" i="1" smtClean="0">
                              <a:solidFill>
                                <a:srgbClr val="000000"/>
                              </a:solidFill>
                              <a:latin typeface="Cambria Math"/>
                              <a:ea typeface="Cambria Math"/>
                            </a:rPr>
                            <m:t>9</m:t>
                          </m:r>
                        </m:den>
                      </m:f>
                    </m:oMath>
                  </m:oMathPara>
                </a14:m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38716" y="5672323"/>
                <a:ext cx="3823098" cy="1014317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  <a:ln>
                <a:solidFill>
                  <a:schemeClr val="accent1">
                    <a:shade val="50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1" name="TextBox 10"/>
              <p:cNvSpPr txBox="1"/>
              <p:nvPr/>
            </p:nvSpPr>
            <p:spPr>
              <a:xfrm>
                <a:off x="6588224" y="4918209"/>
                <a:ext cx="1948354" cy="584775"/>
              </a:xfrm>
              <a:prstGeom prst="rect">
                <a:avLst/>
              </a:prstGeom>
              <a:noFill/>
              <a:ln>
                <a:solidFill>
                  <a:schemeClr val="accent1">
                    <a:shade val="50000"/>
                  </a:schemeClr>
                </a:solidFill>
              </a:ln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3200" i="1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GB" sz="3200" i="1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𝑛</m:t>
                          </m:r>
                        </m:e>
                        <m:sup>
                          <m:r>
                            <a:rPr lang="en-GB" sz="3200" i="1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GB" sz="32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=</m:t>
                      </m:r>
                      <m:r>
                        <a:rPr lang="en-GB" sz="3200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144</m:t>
                      </m:r>
                    </m:oMath>
                  </m:oMathPara>
                </a14:m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88224" y="4918209"/>
                <a:ext cx="1948354" cy="584775"/>
              </a:xfrm>
              <a:prstGeom prst="rect">
                <a:avLst/>
              </a:prstGeom>
              <a:blipFill rotWithShape="1">
                <a:blip r:embed="rId8"/>
                <a:stretch>
                  <a:fillRect/>
                </a:stretch>
              </a:blipFill>
              <a:ln>
                <a:solidFill>
                  <a:schemeClr val="accent1">
                    <a:shade val="50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2" name="TextBox 11"/>
              <p:cNvSpPr txBox="1"/>
              <p:nvPr/>
            </p:nvSpPr>
            <p:spPr>
              <a:xfrm>
                <a:off x="6588224" y="5589560"/>
                <a:ext cx="1530547" cy="584775"/>
              </a:xfrm>
              <a:prstGeom prst="rect">
                <a:avLst/>
              </a:prstGeom>
              <a:noFill/>
              <a:ln>
                <a:solidFill>
                  <a:schemeClr val="accent1">
                    <a:shade val="50000"/>
                  </a:schemeClr>
                </a:solidFill>
              </a:ln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𝑛</m:t>
                      </m:r>
                      <m:r>
                        <a:rPr lang="en-GB" sz="32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=</m:t>
                      </m:r>
                      <m:r>
                        <a:rPr lang="en-GB" sz="3200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12</m:t>
                      </m:r>
                    </m:oMath>
                  </m:oMathPara>
                </a14:m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88224" y="5589560"/>
                <a:ext cx="1530547" cy="584775"/>
              </a:xfrm>
              <a:prstGeom prst="rect">
                <a:avLst/>
              </a:prstGeom>
              <a:blipFill rotWithShape="1">
                <a:blip r:embed="rId9"/>
                <a:stretch>
                  <a:fillRect/>
                </a:stretch>
              </a:blipFill>
              <a:ln>
                <a:solidFill>
                  <a:schemeClr val="accent1">
                    <a:shade val="50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4355272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2" grpId="0" animBg="1"/>
      <p:bldP spid="9" grpId="0" animBg="1"/>
      <p:bldP spid="11" grpId="0" animBg="1"/>
      <p:bldP spid="12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259632" y="332656"/>
            <a:ext cx="1800200" cy="50405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259632" y="1052736"/>
            <a:ext cx="1800200" cy="4320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8667" y="315799"/>
            <a:ext cx="5919519" cy="30243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1723" y="3668318"/>
            <a:ext cx="3793888" cy="28650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429678" y="314072"/>
            <a:ext cx="237626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 smtClean="0">
                <a:solidFill>
                  <a:srgbClr val="000000"/>
                </a:solidFill>
              </a:rPr>
              <a:t>In your pairs discuss each line of working. </a:t>
            </a:r>
            <a:endParaRPr lang="en-GB" sz="2400" dirty="0">
              <a:solidFill>
                <a:srgbClr val="000000"/>
              </a:solidFill>
            </a:endParaRPr>
          </a:p>
          <a:p>
            <a:endParaRPr lang="en-GB" dirty="0">
              <a:solidFill>
                <a:srgbClr val="000000"/>
              </a:solidFill>
            </a:endParaRPr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984" y="3501008"/>
            <a:ext cx="3861992" cy="2862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795760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The Cosine Rule</a:t>
            </a:r>
            <a:endParaRPr lang="en-GB" dirty="0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1760" y="1484784"/>
            <a:ext cx="4114800" cy="2076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3789040"/>
            <a:ext cx="4744673" cy="8640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0492" y="5683237"/>
            <a:ext cx="4910440" cy="9361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0492" y="4720624"/>
            <a:ext cx="4612334" cy="9660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628638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/>
                                        <p:tgtEl>
                                          <p:spTgt spid="410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500"/>
                                        <p:tgtEl>
                                          <p:spTgt spid="409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Archway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2.xml><?xml version="1.0" encoding="utf-8"?>
<a:theme xmlns:a="http://schemas.openxmlformats.org/drawingml/2006/main" name="1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3.xml><?xml version="1.0" encoding="utf-8"?>
<a:theme xmlns:a="http://schemas.openxmlformats.org/drawingml/2006/main" name="2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4.xml><?xml version="1.0" encoding="utf-8"?>
<a:theme xmlns:a="http://schemas.openxmlformats.org/drawingml/2006/main" name="3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5.xml><?xml version="1.0" encoding="utf-8"?>
<a:theme xmlns:a="http://schemas.openxmlformats.org/drawingml/2006/main" name="1_Archway PP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6.xml><?xml version="1.0" encoding="utf-8"?>
<a:theme xmlns:a="http://schemas.openxmlformats.org/drawingml/2006/main" name="4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7.xml><?xml version="1.0" encoding="utf-8"?>
<a:theme xmlns:a="http://schemas.openxmlformats.org/drawingml/2006/main" name="5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8.xml><?xml version="1.0" encoding="utf-8"?>
<a:theme xmlns:a="http://schemas.openxmlformats.org/drawingml/2006/main" name="6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9.xml><?xml version="1.0" encoding="utf-8"?>
<a:theme xmlns:a="http://schemas.openxmlformats.org/drawingml/2006/main" name="2_Archway PP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10.xml><?xml version="1.0" encoding="utf-8"?>
<a:theme xmlns:a="http://schemas.openxmlformats.org/drawingml/2006/main" name="7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11.xml><?xml version="1.0" encoding="utf-8"?>
<a:theme xmlns:a="http://schemas.openxmlformats.org/drawingml/2006/main" name="8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12.xml><?xml version="1.0" encoding="utf-8"?>
<a:theme xmlns:a="http://schemas.openxmlformats.org/drawingml/2006/main" name="9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13.xml><?xml version="1.0" encoding="utf-8"?>
<a:theme xmlns:a="http://schemas.openxmlformats.org/drawingml/2006/main" name="3_Archway PP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14.xml><?xml version="1.0" encoding="utf-8"?>
<a:theme xmlns:a="http://schemas.openxmlformats.org/drawingml/2006/main" name="1_Archway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15.xml><?xml version="1.0" encoding="utf-8"?>
<a:theme xmlns:a="http://schemas.openxmlformats.org/drawingml/2006/main" name="10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16.xml><?xml version="1.0" encoding="utf-8"?>
<a:theme xmlns:a="http://schemas.openxmlformats.org/drawingml/2006/main" name="11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17.xml><?xml version="1.0" encoding="utf-8"?>
<a:theme xmlns:a="http://schemas.openxmlformats.org/drawingml/2006/main" name="12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18.xml><?xml version="1.0" encoding="utf-8"?>
<a:theme xmlns:a="http://schemas.openxmlformats.org/drawingml/2006/main" name="4_Archway PP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19.xml><?xml version="1.0" encoding="utf-8"?>
<a:theme xmlns:a="http://schemas.openxmlformats.org/drawingml/2006/main" name="13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20.xml><?xml version="1.0" encoding="utf-8"?>
<a:theme xmlns:a="http://schemas.openxmlformats.org/drawingml/2006/main" name="14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21.xml><?xml version="1.0" encoding="utf-8"?>
<a:theme xmlns:a="http://schemas.openxmlformats.org/drawingml/2006/main" name="15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22.xml><?xml version="1.0" encoding="utf-8"?>
<a:theme xmlns:a="http://schemas.openxmlformats.org/drawingml/2006/main" name="5_Archway PP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23.xml><?xml version="1.0" encoding="utf-8"?>
<a:theme xmlns:a="http://schemas.openxmlformats.org/drawingml/2006/main" name="16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24.xml><?xml version="1.0" encoding="utf-8"?>
<a:theme xmlns:a="http://schemas.openxmlformats.org/drawingml/2006/main" name="17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25.xml><?xml version="1.0" encoding="utf-8"?>
<a:theme xmlns:a="http://schemas.openxmlformats.org/drawingml/2006/main" name="18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26.xml><?xml version="1.0" encoding="utf-8"?>
<a:theme xmlns:a="http://schemas.openxmlformats.org/drawingml/2006/main" name="6_Archway PP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27.xml><?xml version="1.0" encoding="utf-8"?>
<a:theme xmlns:a="http://schemas.openxmlformats.org/drawingml/2006/main" name="2_Archway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28.xml><?xml version="1.0" encoding="utf-8"?>
<a:theme xmlns:a="http://schemas.openxmlformats.org/drawingml/2006/main" name="19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29.xml><?xml version="1.0" encoding="utf-8"?>
<a:theme xmlns:a="http://schemas.openxmlformats.org/drawingml/2006/main" name="20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30.xml><?xml version="1.0" encoding="utf-8"?>
<a:theme xmlns:a="http://schemas.openxmlformats.org/drawingml/2006/main" name="21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31.xml><?xml version="1.0" encoding="utf-8"?>
<a:theme xmlns:a="http://schemas.openxmlformats.org/drawingml/2006/main" name="7_Archway PP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32.xml><?xml version="1.0" encoding="utf-8"?>
<a:theme xmlns:a="http://schemas.openxmlformats.org/drawingml/2006/main" name="22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33.xml><?xml version="1.0" encoding="utf-8"?>
<a:theme xmlns:a="http://schemas.openxmlformats.org/drawingml/2006/main" name="23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34.xml><?xml version="1.0" encoding="utf-8"?>
<a:theme xmlns:a="http://schemas.openxmlformats.org/drawingml/2006/main" name="24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35.xml><?xml version="1.0" encoding="utf-8"?>
<a:theme xmlns:a="http://schemas.openxmlformats.org/drawingml/2006/main" name="8_Archway PP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36.xml><?xml version="1.0" encoding="utf-8"?>
<a:theme xmlns:a="http://schemas.openxmlformats.org/drawingml/2006/main" name="25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37.xml><?xml version="1.0" encoding="utf-8"?>
<a:theme xmlns:a="http://schemas.openxmlformats.org/drawingml/2006/main" name="26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38.xml><?xml version="1.0" encoding="utf-8"?>
<a:theme xmlns:a="http://schemas.openxmlformats.org/drawingml/2006/main" name="27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39.xml><?xml version="1.0" encoding="utf-8"?>
<a:theme xmlns:a="http://schemas.openxmlformats.org/drawingml/2006/main" name="9_Archway PP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40.xml><?xml version="1.0" encoding="utf-8"?>
<a:theme xmlns:a="http://schemas.openxmlformats.org/drawingml/2006/main" name="3_Archway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41.xml><?xml version="1.0" encoding="utf-8"?>
<a:theme xmlns:a="http://schemas.openxmlformats.org/drawingml/2006/main" name="28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42.xml><?xml version="1.0" encoding="utf-8"?>
<a:theme xmlns:a="http://schemas.openxmlformats.org/drawingml/2006/main" name="29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43.xml><?xml version="1.0" encoding="utf-8"?>
<a:theme xmlns:a="http://schemas.openxmlformats.org/drawingml/2006/main" name="30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44.xml><?xml version="1.0" encoding="utf-8"?>
<a:theme xmlns:a="http://schemas.openxmlformats.org/drawingml/2006/main" name="10_Archway PP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45.xml><?xml version="1.0" encoding="utf-8"?>
<a:theme xmlns:a="http://schemas.openxmlformats.org/drawingml/2006/main" name="31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46.xml><?xml version="1.0" encoding="utf-8"?>
<a:theme xmlns:a="http://schemas.openxmlformats.org/drawingml/2006/main" name="32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47.xml><?xml version="1.0" encoding="utf-8"?>
<a:theme xmlns:a="http://schemas.openxmlformats.org/drawingml/2006/main" name="33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48.xml><?xml version="1.0" encoding="utf-8"?>
<a:theme xmlns:a="http://schemas.openxmlformats.org/drawingml/2006/main" name="11_Archway PP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49.xml><?xml version="1.0" encoding="utf-8"?>
<a:theme xmlns:a="http://schemas.openxmlformats.org/drawingml/2006/main" name="34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50.xml><?xml version="1.0" encoding="utf-8"?>
<a:theme xmlns:a="http://schemas.openxmlformats.org/drawingml/2006/main" name="35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51.xml><?xml version="1.0" encoding="utf-8"?>
<a:theme xmlns:a="http://schemas.openxmlformats.org/drawingml/2006/main" name="36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52.xml><?xml version="1.0" encoding="utf-8"?>
<a:theme xmlns:a="http://schemas.openxmlformats.org/drawingml/2006/main" name="12_Archway PP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53.xml><?xml version="1.0" encoding="utf-8"?>
<a:theme xmlns:a="http://schemas.openxmlformats.org/drawingml/2006/main" name="4_Archway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54.xml><?xml version="1.0" encoding="utf-8"?>
<a:theme xmlns:a="http://schemas.openxmlformats.org/drawingml/2006/main" name="37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55.xml><?xml version="1.0" encoding="utf-8"?>
<a:theme xmlns:a="http://schemas.openxmlformats.org/drawingml/2006/main" name="38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56.xml><?xml version="1.0" encoding="utf-8"?>
<a:theme xmlns:a="http://schemas.openxmlformats.org/drawingml/2006/main" name="39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57.xml><?xml version="1.0" encoding="utf-8"?>
<a:theme xmlns:a="http://schemas.openxmlformats.org/drawingml/2006/main" name="13_Archway PP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58.xml><?xml version="1.0" encoding="utf-8"?>
<a:theme xmlns:a="http://schemas.openxmlformats.org/drawingml/2006/main" name="40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59.xml><?xml version="1.0" encoding="utf-8"?>
<a:theme xmlns:a="http://schemas.openxmlformats.org/drawingml/2006/main" name="41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60.xml><?xml version="1.0" encoding="utf-8"?>
<a:theme xmlns:a="http://schemas.openxmlformats.org/drawingml/2006/main" name="42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61.xml><?xml version="1.0" encoding="utf-8"?>
<a:theme xmlns:a="http://schemas.openxmlformats.org/drawingml/2006/main" name="14_Archway PP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62.xml><?xml version="1.0" encoding="utf-8"?>
<a:theme xmlns:a="http://schemas.openxmlformats.org/drawingml/2006/main" name="43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63.xml><?xml version="1.0" encoding="utf-8"?>
<a:theme xmlns:a="http://schemas.openxmlformats.org/drawingml/2006/main" name="44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64.xml><?xml version="1.0" encoding="utf-8"?>
<a:theme xmlns:a="http://schemas.openxmlformats.org/drawingml/2006/main" name="45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65.xml><?xml version="1.0" encoding="utf-8"?>
<a:theme xmlns:a="http://schemas.openxmlformats.org/drawingml/2006/main" name="15_Archway PP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6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7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Archway</Template>
  <TotalTime>2185</TotalTime>
  <Words>683</Words>
  <Application>Microsoft Office PowerPoint</Application>
  <PresentationFormat>On-screen Show (4:3)</PresentationFormat>
  <Paragraphs>77</Paragraphs>
  <Slides>14</Slides>
  <Notes>13</Notes>
  <HiddenSlides>0</HiddenSlides>
  <MMClips>0</MMClips>
  <ScaleCrop>false</ScaleCrop>
  <HeadingPairs>
    <vt:vector size="4" baseType="variant">
      <vt:variant>
        <vt:lpstr>Theme</vt:lpstr>
      </vt:variant>
      <vt:variant>
        <vt:i4>65</vt:i4>
      </vt:variant>
      <vt:variant>
        <vt:lpstr>Slide Titles</vt:lpstr>
      </vt:variant>
      <vt:variant>
        <vt:i4>14</vt:i4>
      </vt:variant>
    </vt:vector>
  </HeadingPairs>
  <TitlesOfParts>
    <vt:vector size="79" baseType="lpstr">
      <vt:lpstr>Archway</vt:lpstr>
      <vt:lpstr>1_ArchwayMaster</vt:lpstr>
      <vt:lpstr>2_ArchwayMaster</vt:lpstr>
      <vt:lpstr>3_ArchwayMaster</vt:lpstr>
      <vt:lpstr>1_Archway PPT</vt:lpstr>
      <vt:lpstr>4_ArchwayMaster</vt:lpstr>
      <vt:lpstr>5_ArchwayMaster</vt:lpstr>
      <vt:lpstr>6_ArchwayMaster</vt:lpstr>
      <vt:lpstr>2_Archway PPT</vt:lpstr>
      <vt:lpstr>7_ArchwayMaster</vt:lpstr>
      <vt:lpstr>8_ArchwayMaster</vt:lpstr>
      <vt:lpstr>9_ArchwayMaster</vt:lpstr>
      <vt:lpstr>3_Archway PPT</vt:lpstr>
      <vt:lpstr>1_Archway</vt:lpstr>
      <vt:lpstr>10_ArchwayMaster</vt:lpstr>
      <vt:lpstr>11_ArchwayMaster</vt:lpstr>
      <vt:lpstr>12_ArchwayMaster</vt:lpstr>
      <vt:lpstr>4_Archway PPT</vt:lpstr>
      <vt:lpstr>13_ArchwayMaster</vt:lpstr>
      <vt:lpstr>14_ArchwayMaster</vt:lpstr>
      <vt:lpstr>15_ArchwayMaster</vt:lpstr>
      <vt:lpstr>5_Archway PPT</vt:lpstr>
      <vt:lpstr>16_ArchwayMaster</vt:lpstr>
      <vt:lpstr>17_ArchwayMaster</vt:lpstr>
      <vt:lpstr>18_ArchwayMaster</vt:lpstr>
      <vt:lpstr>6_Archway PPT</vt:lpstr>
      <vt:lpstr>2_Archway</vt:lpstr>
      <vt:lpstr>19_ArchwayMaster</vt:lpstr>
      <vt:lpstr>20_ArchwayMaster</vt:lpstr>
      <vt:lpstr>21_ArchwayMaster</vt:lpstr>
      <vt:lpstr>7_Archway PPT</vt:lpstr>
      <vt:lpstr>22_ArchwayMaster</vt:lpstr>
      <vt:lpstr>23_ArchwayMaster</vt:lpstr>
      <vt:lpstr>24_ArchwayMaster</vt:lpstr>
      <vt:lpstr>8_Archway PPT</vt:lpstr>
      <vt:lpstr>25_ArchwayMaster</vt:lpstr>
      <vt:lpstr>26_ArchwayMaster</vt:lpstr>
      <vt:lpstr>27_ArchwayMaster</vt:lpstr>
      <vt:lpstr>9_Archway PPT</vt:lpstr>
      <vt:lpstr>3_Archway</vt:lpstr>
      <vt:lpstr>28_ArchwayMaster</vt:lpstr>
      <vt:lpstr>29_ArchwayMaster</vt:lpstr>
      <vt:lpstr>30_ArchwayMaster</vt:lpstr>
      <vt:lpstr>10_Archway PPT</vt:lpstr>
      <vt:lpstr>31_ArchwayMaster</vt:lpstr>
      <vt:lpstr>32_ArchwayMaster</vt:lpstr>
      <vt:lpstr>33_ArchwayMaster</vt:lpstr>
      <vt:lpstr>11_Archway PPT</vt:lpstr>
      <vt:lpstr>34_ArchwayMaster</vt:lpstr>
      <vt:lpstr>35_ArchwayMaster</vt:lpstr>
      <vt:lpstr>36_ArchwayMaster</vt:lpstr>
      <vt:lpstr>12_Archway PPT</vt:lpstr>
      <vt:lpstr>4_Archway</vt:lpstr>
      <vt:lpstr>37_ArchwayMaster</vt:lpstr>
      <vt:lpstr>38_ArchwayMaster</vt:lpstr>
      <vt:lpstr>39_ArchwayMaster</vt:lpstr>
      <vt:lpstr>13_Archway PPT</vt:lpstr>
      <vt:lpstr>40_ArchwayMaster</vt:lpstr>
      <vt:lpstr>41_ArchwayMaster</vt:lpstr>
      <vt:lpstr>42_ArchwayMaster</vt:lpstr>
      <vt:lpstr>14_Archway PPT</vt:lpstr>
      <vt:lpstr>43_ArchwayMaster</vt:lpstr>
      <vt:lpstr>44_ArchwayMaster</vt:lpstr>
      <vt:lpstr>45_ArchwayMaster</vt:lpstr>
      <vt:lpstr>15_Archway PPT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The Cosine Rule</vt:lpstr>
    </vt:vector>
  </TitlesOfParts>
  <Company>OSB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WhiddonJ</dc:creator>
  <cp:lastModifiedBy>Elder, L</cp:lastModifiedBy>
  <cp:revision>206</cp:revision>
  <cp:lastPrinted>2017-10-12T07:53:11Z</cp:lastPrinted>
  <dcterms:created xsi:type="dcterms:W3CDTF">2011-01-19T11:42:20Z</dcterms:created>
  <dcterms:modified xsi:type="dcterms:W3CDTF">2018-10-03T09:34:42Z</dcterms:modified>
</cp:coreProperties>
</file>