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16"/>
  </p:notesMasterIdLst>
  <p:sldIdLst>
    <p:sldId id="256" r:id="rId14"/>
    <p:sldId id="25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10" Type="http://schemas.openxmlformats.org/officeDocument/2006/relationships/slideMaster" Target="slideMasters/slideMaster10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1E991-D838-4B19-88B7-A4AC6CD8BC6E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4C6EB-821A-41A4-A625-423E67900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542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Uses</a:t>
            </a:r>
            <a:r>
              <a:rPr lang="en-GB" baseline="0" dirty="0" smtClean="0"/>
              <a:t> Cosine and Pythagoras… </a:t>
            </a:r>
          </a:p>
          <a:p>
            <a:r>
              <a:rPr lang="en-GB" baseline="0" smtClean="0"/>
              <a:t>Answer 12.07cm</a:t>
            </a:r>
            <a:endParaRPr lang="en-GB" baseline="0" dirty="0" smtClean="0"/>
          </a:p>
          <a:p>
            <a:r>
              <a:rPr lang="en-GB" baseline="0" dirty="0" err="1" smtClean="0"/>
              <a:t>Acknowledgemets</a:t>
            </a:r>
            <a:r>
              <a:rPr lang="en-GB" baseline="0" dirty="0" smtClean="0"/>
              <a:t>: GreatMathsTeachingIdeas.com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4C6EB-821A-41A4-A625-423E6790031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246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William </a:t>
            </a:r>
            <a:r>
              <a:rPr lang="en-GB" baseline="0" dirty="0" err="1" smtClean="0"/>
              <a:t>Emeny</a:t>
            </a:r>
            <a:r>
              <a:rPr lang="en-GB" baseline="0" dirty="0" smtClean="0"/>
              <a:t> </a:t>
            </a:r>
            <a:r>
              <a:rPr lang="en-GB" baseline="0" smtClean="0"/>
              <a:t>@greatmathsteachingideas.com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4C6EB-821A-41A4-A625-423E6790031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554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E2F709DB-F393-450E-A33C-8630C392417F}" type="datetimeFigureOut">
              <a:rPr lang="en-GB" smtClean="0"/>
              <a:t>16/09/2018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F086BDE-ADEB-4A84-B6BF-0F0B826083A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9/16/2018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9/16/2018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879" y="188640"/>
            <a:ext cx="5112568" cy="6410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53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781216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4</TotalTime>
  <Words>18</Words>
  <Application>Microsoft Office PowerPoint</Application>
  <PresentationFormat>On-screen Show (4:3)</PresentationFormat>
  <Paragraphs>6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</vt:i4>
      </vt:variant>
    </vt:vector>
  </HeadingPairs>
  <TitlesOfParts>
    <vt:vector size="15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3</cp:revision>
  <dcterms:created xsi:type="dcterms:W3CDTF">2018-08-24T14:54:23Z</dcterms:created>
  <dcterms:modified xsi:type="dcterms:W3CDTF">2018-09-16T19:30:26Z</dcterms:modified>
</cp:coreProperties>
</file>