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56" r:id="rId5"/>
    <p:sldMasterId id="2147483792" r:id="rId6"/>
    <p:sldMasterId id="2147483804" r:id="rId7"/>
    <p:sldMasterId id="2147483816" r:id="rId8"/>
  </p:sldMasterIdLst>
  <p:notesMasterIdLst>
    <p:notesMasterId r:id="rId19"/>
  </p:notesMasterIdLst>
  <p:sldIdLst>
    <p:sldId id="313" r:id="rId9"/>
    <p:sldId id="324" r:id="rId10"/>
    <p:sldId id="259" r:id="rId11"/>
    <p:sldId id="285" r:id="rId12"/>
    <p:sldId id="306" r:id="rId13"/>
    <p:sldId id="307" r:id="rId14"/>
    <p:sldId id="325" r:id="rId15"/>
    <p:sldId id="327" r:id="rId16"/>
    <p:sldId id="328" r:id="rId17"/>
    <p:sldId id="32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92B97-D876-4328-A502-522F286CED93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290FA-7FFF-4139-9BF4-8FC4D1D74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5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7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  <a:r>
              <a:rPr lang="en-GB" baseline="0" dirty="0" smtClean="0"/>
              <a:t>– Silent Teacher </a:t>
            </a: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397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97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97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 and CMIT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129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8425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8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56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737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73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536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45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496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787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933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39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6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28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398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549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601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668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343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262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167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56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6517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63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4518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820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59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071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427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029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94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22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1916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742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5058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47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8194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0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109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5303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983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0522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1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1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9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8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png"/><Relationship Id="rId3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8.png"/><Relationship Id="rId11" Type="http://schemas.openxmlformats.org/officeDocument/2006/relationships/image" Target="../media/image80.png"/><Relationship Id="rId5" Type="http://schemas.openxmlformats.org/officeDocument/2006/relationships/image" Target="../media/image7.png"/><Relationship Id="rId15" Type="http://schemas.openxmlformats.org/officeDocument/2006/relationships/image" Target="../media/image11.png"/><Relationship Id="rId4" Type="http://schemas.openxmlformats.org/officeDocument/2006/relationships/image" Target="../media/image60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Discuss: Which </a:t>
            </a:r>
            <a:r>
              <a:rPr lang="en-GB" dirty="0" smtClean="0"/>
              <a:t>ratio would we use to find the missing angle? How do you know?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ight Triangle 3"/>
          <p:cNvSpPr/>
          <p:nvPr/>
        </p:nvSpPr>
        <p:spPr>
          <a:xfrm rot="8588522">
            <a:off x="2332548" y="3220036"/>
            <a:ext cx="3888432" cy="2952328"/>
          </a:xfrm>
          <a:prstGeom prst="rtTriangl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rot="19353325">
            <a:off x="4788987" y="2404860"/>
            <a:ext cx="288032" cy="306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995936" y="48615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 cm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699792" y="29249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8.5 cm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56176" y="4326868"/>
                <a:ext cx="3853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326868"/>
                <a:ext cx="38536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452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angle? How do you know?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68849"/>
            <a:ext cx="4390058" cy="264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95736" y="403986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hyp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294415" y="217333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opp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491880" y="256694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adj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771421"/>
            <a:ext cx="4699434" cy="14302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32040" y="2357999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Hypotenuse known</a:t>
            </a:r>
            <a:endParaRPr lang="en-GB" dirty="0"/>
          </a:p>
        </p:txBody>
      </p:sp>
      <p:pic>
        <p:nvPicPr>
          <p:cNvPr id="16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614" y="5373216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373215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959393" y="2751612"/>
            <a:ext cx="250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Opposite known</a:t>
            </a:r>
            <a:endParaRPr lang="en-GB" dirty="0"/>
          </a:p>
        </p:txBody>
      </p:sp>
      <p:pic>
        <p:nvPicPr>
          <p:cNvPr id="2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989883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62" y="5033716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22962" y="3193102"/>
            <a:ext cx="250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Angle required</a:t>
            </a:r>
            <a:endParaRPr lang="en-GB" dirty="0"/>
          </a:p>
        </p:txBody>
      </p:sp>
      <p:pic>
        <p:nvPicPr>
          <p:cNvPr id="23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642" y="5348867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73216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91" y="5283747"/>
            <a:ext cx="449353" cy="5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>
          <a:xfrm>
            <a:off x="428077" y="4819325"/>
            <a:ext cx="1313449" cy="14431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97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1" grpId="0"/>
      <p:bldP spid="18" grpId="0"/>
      <p:bldP spid="19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0140" y="692696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In your book…</a:t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Title: Using Trigonometry to calculate a missing angle in a right-angled triangle. </a:t>
            </a: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6765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458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45877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4858" y="1757100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58" y="1757100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0251" y="2529544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251" y="2529544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>
            <a:off x="5947267" y="1447135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35326" y="2780928"/>
                <a:ext cx="9115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326" y="2780928"/>
                <a:ext cx="91159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004048" y="190245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902452"/>
                <a:ext cx="86030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47267" y="1560595"/>
                <a:ext cx="382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267" y="1560595"/>
                <a:ext cx="382605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62621" y="2896508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hyp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1842701" y="1387768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opp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320835" y="1486941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adj</a:t>
            </a:r>
            <a:endParaRPr lang="en-GB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592" y="3265840"/>
            <a:ext cx="3362579" cy="1023393"/>
          </a:xfrm>
          <a:prstGeom prst="rect">
            <a:avLst/>
          </a:prstGeom>
        </p:spPr>
      </p:pic>
      <p:pic>
        <p:nvPicPr>
          <p:cNvPr id="205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488" y="3597194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70" y="369925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01" y="3700375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18" y="3446182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770" y="366259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29" y="369925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284" y="3671311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32"/>
          <p:cNvSpPr/>
          <p:nvPr/>
        </p:nvSpPr>
        <p:spPr>
          <a:xfrm>
            <a:off x="1860460" y="3385340"/>
            <a:ext cx="784517" cy="8430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4888" y="4509120"/>
                <a:ext cx="1450846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88" y="4509120"/>
                <a:ext cx="1450846" cy="61651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9064" y="5271512"/>
                <a:ext cx="2014269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64" y="5271512"/>
                <a:ext cx="2014269" cy="714683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7051" y="6042286"/>
                <a:ext cx="1863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=65.4° (3 </m:t>
                      </m:r>
                      <m:r>
                        <a:rPr lang="en-GB" b="0" i="1" smtClean="0">
                          <a:latin typeface="Cambria Math"/>
                        </a:rPr>
                        <m:t>𝑠𝑓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51" y="6042286"/>
                <a:ext cx="1863908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33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33" grpId="0" animBg="1"/>
      <p:bldP spid="6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863"/>
            <a:ext cx="878497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 smtClean="0"/>
              <a:t>Calculate the missing angles to three significant figures.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24178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324256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99658" y="334720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4608003" y="4743554"/>
            <a:ext cx="180021" cy="1980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217602" y="1022333"/>
            <a:ext cx="180021" cy="1980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627784" y="1088586"/>
            <a:ext cx="180021" cy="1980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635263" y="2818678"/>
            <a:ext cx="180021" cy="1980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5217601" y="2763180"/>
            <a:ext cx="180021" cy="1980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7979618" cy="178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0403"/>
            <a:ext cx="8425954" cy="185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51605"/>
            <a:ext cx="2952328" cy="252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954" y="4251605"/>
            <a:ext cx="3819374" cy="251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15284" y="620688"/>
            <a:ext cx="172540" cy="1785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821238" y="2454634"/>
            <a:ext cx="172540" cy="186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501309" y="601828"/>
            <a:ext cx="172540" cy="1785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549120" y="2386959"/>
            <a:ext cx="203531" cy="1906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5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24178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4256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99658" y="334720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6" y="1700808"/>
            <a:ext cx="60941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29.1 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36.0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55.2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66.8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72.2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57.1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70.5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38.9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7101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Problems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AutoNum type="arabicPeriod"/>
                </a:pPr>
                <a:r>
                  <a:rPr lang="en-GB" sz="2400" dirty="0" smtClean="0"/>
                  <a:t>A marine runs 500 metres east and then 600 metres north. If he had run directly from his starting point to his final position what bearing should he have run on? </a:t>
                </a:r>
              </a:p>
              <a:p>
                <a:pPr marL="457200" indent="-457200">
                  <a:buAutoNum type="arabicPeriod"/>
                </a:pPr>
                <a:endParaRPr lang="en-GB" sz="2400" dirty="0"/>
              </a:p>
              <a:p>
                <a:pPr marL="457200" indent="-457200">
                  <a:buAutoNum type="arabicPeriod"/>
                </a:pPr>
                <a:r>
                  <a:rPr lang="en-GB" sz="2400" dirty="0" smtClean="0"/>
                  <a:t>The diagram shows a simple bridge which is supported by four steel cables. Find the angles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4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943" r="-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12806"/>
            <a:ext cx="4608512" cy="23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18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5"/>
          <a:stretch/>
        </p:blipFill>
        <p:spPr bwMode="auto">
          <a:xfrm>
            <a:off x="4572000" y="1556792"/>
            <a:ext cx="4280311" cy="313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1556792"/>
            <a:ext cx="79208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Problems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3. Calculate angle GDC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4. Calculate angle EDA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5. Calculate angle EFH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948264" y="616530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 rot="1751395">
                <a:off x="5011624" y="4016112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1395">
                <a:off x="5011624" y="4016112"/>
                <a:ext cx="73206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 rot="19841236">
                <a:off x="7029316" y="3805043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11 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841236">
                <a:off x="7029316" y="3805043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265398" y="3165869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398" y="3165869"/>
                <a:ext cx="73206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2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24178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4256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99658" y="334720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12776"/>
            <a:ext cx="7272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39.8 </a:t>
            </a:r>
          </a:p>
          <a:p>
            <a:pPr marL="342900" indent="-342900">
              <a:buFont typeface="+mj-lt"/>
              <a:buAutoNum type="arabicPeriod"/>
            </a:pPr>
            <a:endParaRPr lang="en-GB" sz="3200" dirty="0"/>
          </a:p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33.7, 19.4 </a:t>
            </a:r>
          </a:p>
          <a:p>
            <a:pPr marL="342900" indent="-342900">
              <a:buFont typeface="+mj-lt"/>
              <a:buAutoNum type="arabicPeriod"/>
            </a:pPr>
            <a:endParaRPr lang="en-GB" sz="3200" dirty="0"/>
          </a:p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10.5 </a:t>
            </a:r>
          </a:p>
          <a:p>
            <a:pPr marL="342900" indent="-342900">
              <a:buFont typeface="+mj-lt"/>
              <a:buAutoNum type="arabicPeriod"/>
            </a:pPr>
            <a:endParaRPr lang="en-GB" sz="3200" dirty="0"/>
          </a:p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23.6 </a:t>
            </a:r>
          </a:p>
          <a:p>
            <a:pPr marL="342900" indent="-342900">
              <a:buFont typeface="+mj-lt"/>
              <a:buAutoNum type="arabicPeriod"/>
            </a:pPr>
            <a:endParaRPr lang="en-GB" sz="3200" dirty="0"/>
          </a:p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27.0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463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Which space diagonal is at a larger angle to the base?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6"/>
            <a:ext cx="4657353" cy="3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04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870</TotalTime>
  <Words>235</Words>
  <Application>Microsoft Office PowerPoint</Application>
  <PresentationFormat>On-screen Show (4:3)</PresentationFormat>
  <Paragraphs>71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Archway PPT</vt:lpstr>
      <vt:lpstr>1_ArchwayMaster</vt:lpstr>
      <vt:lpstr>2_ArchwayMaster</vt:lpstr>
      <vt:lpstr>3_ArchwayMaster</vt:lpstr>
      <vt:lpstr>3_Archway PPT</vt:lpstr>
      <vt:lpstr>1_Archway</vt:lpstr>
      <vt:lpstr>2_Archway</vt:lpstr>
      <vt:lpstr>Archway</vt:lpstr>
      <vt:lpstr>Discuss: Which ratio would we use to find the missing angle? How do you know? </vt:lpstr>
      <vt:lpstr>Which ratio would we use to find the missing angle? How do you know? </vt:lpstr>
      <vt:lpstr> In your book…  Title: Using Trigonometry to calculate a missing angle in a right-angled triangle.  </vt:lpstr>
      <vt:lpstr>Worked Example</vt:lpstr>
      <vt:lpstr>PowerPoint Presentation</vt:lpstr>
      <vt:lpstr>Mark your work</vt:lpstr>
      <vt:lpstr>Further Problems </vt:lpstr>
      <vt:lpstr>Further Problems</vt:lpstr>
      <vt:lpstr>Mark your work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63</cp:revision>
  <dcterms:created xsi:type="dcterms:W3CDTF">2018-08-23T11:49:38Z</dcterms:created>
  <dcterms:modified xsi:type="dcterms:W3CDTF">2018-09-22T15:43:05Z</dcterms:modified>
</cp:coreProperties>
</file>