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87" r:id="rId2"/>
    <p:sldId id="293" r:id="rId3"/>
    <p:sldId id="291" r:id="rId4"/>
    <p:sldId id="285" r:id="rId5"/>
    <p:sldId id="290" r:id="rId6"/>
    <p:sldId id="289" r:id="rId7"/>
    <p:sldId id="292" r:id="rId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rgbClr val="00628C"/>
      </a:buClr>
      <a:buFont typeface="Arial" charset="0"/>
      <a:buChar char="●"/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8E2E8"/>
    <a:srgbClr val="82CBDD"/>
    <a:srgbClr val="006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3" autoAdjust="0"/>
    <p:restoredTop sz="66963" autoAdjust="0"/>
  </p:normalViewPr>
  <p:slideViewPr>
    <p:cSldViewPr>
      <p:cViewPr varScale="1">
        <p:scale>
          <a:sx n="103" d="100"/>
          <a:sy n="103" d="100"/>
        </p:scale>
        <p:origin x="-102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0B1EA-3CF4-4808-BAB7-C591967E46A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E10C3-C29C-457C-916F-D8E6BF039BB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5D0B2-CCEB-49DD-AFE3-172171050A6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CB59E-A8FA-4243-B927-2172C50A7CD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7060-32F1-42BD-92F6-D0A9B5067A5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D17F4-3B70-45E3-A7E8-162D3E5F147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F277D-F95D-4DB6-9707-2EEA7198033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FB417-2678-4D08-B091-54B6F9067A6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CC810-8284-471F-8A3C-DB0EB1EF3CF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85206-097C-454B-9112-34E64D258C1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51216-8EC1-49E1-AD97-DB079C411D6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88E648A-54EF-46DA-B9A8-27D76DB95F8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On your whiteboards: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61021" y="1700808"/>
            <a:ext cx="8815119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5"/>
          <p:cNvSpPr>
            <a:spLocks noChangeArrowheads="1"/>
          </p:cNvSpPr>
          <p:nvPr/>
        </p:nvSpPr>
        <p:spPr bwMode="auto">
          <a:xfrm>
            <a:off x="266267" y="118454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Section 1: Write your answers as </a:t>
            </a:r>
            <a:r>
              <a:rPr lang="en-GB" altLang="zh-CN" sz="2800" b="0" dirty="0" smtClean="0">
                <a:solidFill>
                  <a:srgbClr val="FF0000"/>
                </a:solidFill>
                <a:latin typeface="+mn-lt"/>
              </a:rPr>
              <a:t>mixed numbers</a:t>
            </a:r>
            <a:endParaRPr lang="zh-CN" altLang="en-US" sz="2800" b="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4ECF2"/>
              </a:clrFrom>
              <a:clrTo>
                <a:srgbClr val="D4EC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509" y="4659699"/>
            <a:ext cx="226542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250588" y="3540357"/>
            <a:ext cx="860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Describe the error in the calculation below, then find the correct answer.</a:t>
            </a:r>
            <a:endParaRPr lang="zh-CN" altLang="en-US" sz="2800" b="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83568" y="2708920"/>
                <a:ext cx="1060803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=1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708920"/>
                <a:ext cx="1060803" cy="67056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912763" y="2724826"/>
                <a:ext cx="1060803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=2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763" y="2724826"/>
                <a:ext cx="1060803" cy="66851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950860" y="2699782"/>
                <a:ext cx="134613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=2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860" y="2699782"/>
                <a:ext cx="1346138" cy="6705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380312" y="2683631"/>
                <a:ext cx="1018035" cy="669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2683631"/>
                <a:ext cx="1018035" cy="66941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0594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On your whiteboards:</a:t>
            </a:r>
          </a:p>
        </p:txBody>
      </p:sp>
      <p:sp>
        <p:nvSpPr>
          <p:cNvPr id="15" name="TextBox 5"/>
          <p:cNvSpPr>
            <a:spLocks noChangeArrowheads="1"/>
          </p:cNvSpPr>
          <p:nvPr/>
        </p:nvSpPr>
        <p:spPr bwMode="auto">
          <a:xfrm>
            <a:off x="266267" y="1184542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Section 2: Write your answers as </a:t>
            </a:r>
            <a:r>
              <a:rPr lang="en-GB" altLang="zh-CN" sz="2800" b="0" dirty="0" smtClean="0">
                <a:solidFill>
                  <a:srgbClr val="FF0000"/>
                </a:solidFill>
                <a:latin typeface="+mn-lt"/>
              </a:rPr>
              <a:t>mixed numbers</a:t>
            </a:r>
            <a:endParaRPr lang="zh-CN" altLang="en-US" sz="2800" b="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93" b="407"/>
          <a:stretch/>
        </p:blipFill>
        <p:spPr bwMode="auto">
          <a:xfrm>
            <a:off x="161021" y="1916832"/>
            <a:ext cx="8815119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/>
          <p:cNvSpPr>
            <a:spLocks noChangeArrowheads="1"/>
          </p:cNvSpPr>
          <p:nvPr/>
        </p:nvSpPr>
        <p:spPr bwMode="auto">
          <a:xfrm>
            <a:off x="287547" y="3861048"/>
            <a:ext cx="860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Describe the error in the calculation below, then find the correct answer.</a:t>
            </a:r>
            <a:endParaRPr lang="zh-CN" altLang="en-US" sz="2800" b="0" dirty="0">
              <a:latin typeface="+mn-lt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4ECF2"/>
              </a:clrFrom>
              <a:clrTo>
                <a:srgbClr val="D4EC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403" y="4928717"/>
            <a:ext cx="2363776" cy="1144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71600" y="2911089"/>
                <a:ext cx="397866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911089"/>
                <a:ext cx="397866" cy="66851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915076" y="2909037"/>
                <a:ext cx="87536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076" y="2909037"/>
                <a:ext cx="875368" cy="67056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205777" y="2978727"/>
                <a:ext cx="1060803" cy="676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=1</m:t>
                      </m:r>
                      <m:f>
                        <m:f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777" y="2978727"/>
                <a:ext cx="1060803" cy="67685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592849" y="2937695"/>
                <a:ext cx="1018035" cy="67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849" y="2937695"/>
                <a:ext cx="1018035" cy="67050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97246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620688"/>
            <a:ext cx="3024337" cy="116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5793"/>
            <a:ext cx="3960440" cy="350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600908"/>
            <a:ext cx="539187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18" y="3789040"/>
            <a:ext cx="8237638" cy="221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59632" y="395005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08104" y="3933056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6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15843" y="286677"/>
            <a:ext cx="86046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In your books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zh-CN" sz="2800" b="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latin typeface="+mn-lt"/>
              </a:rPr>
              <a:t>Title:  Adding Mixed numbers and proper fractions.</a:t>
            </a:r>
            <a:endParaRPr lang="zh-CN" altLang="en-US" sz="2800" b="0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7"/>
          <a:stretch/>
        </p:blipFill>
        <p:spPr bwMode="auto">
          <a:xfrm>
            <a:off x="222879" y="2996952"/>
            <a:ext cx="8618919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5"/>
          <p:cNvSpPr>
            <a:spLocks noChangeArrowheads="1"/>
          </p:cNvSpPr>
          <p:nvPr/>
        </p:nvSpPr>
        <p:spPr bwMode="auto">
          <a:xfrm>
            <a:off x="245052" y="2207199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Section 3:</a:t>
            </a:r>
            <a:endParaRPr lang="zh-CN" altLang="en-US" sz="2800" b="0" dirty="0">
              <a:latin typeface="+mn-lt"/>
            </a:endParaRPr>
          </a:p>
        </p:txBody>
      </p:sp>
      <p:sp>
        <p:nvSpPr>
          <p:cNvPr id="19" name="TextBox 5"/>
          <p:cNvSpPr>
            <a:spLocks noChangeArrowheads="1"/>
          </p:cNvSpPr>
          <p:nvPr/>
        </p:nvSpPr>
        <p:spPr bwMode="auto">
          <a:xfrm>
            <a:off x="2087710" y="2209243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latin typeface="+mn-lt"/>
              </a:rPr>
              <a:t>Write your answers as a mixed number.</a:t>
            </a: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391950" y="5111606"/>
            <a:ext cx="86046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Challenge: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Write as many questions as you can that have the answer </a:t>
            </a:r>
            <a:endParaRPr lang="zh-CN" altLang="en-US" sz="2800" b="0" dirty="0">
              <a:latin typeface="+mn-lt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432" y="5949280"/>
            <a:ext cx="552556" cy="64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7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4664"/>
            <a:ext cx="3096344" cy="111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380263"/>
            <a:ext cx="4393405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32429"/>
            <a:ext cx="1944216" cy="157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1" r="4611"/>
          <a:stretch/>
        </p:blipFill>
        <p:spPr bwMode="auto">
          <a:xfrm>
            <a:off x="179513" y="4178712"/>
            <a:ext cx="8036439" cy="229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15616" y="4293096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0280" y="4303394"/>
            <a:ext cx="122413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GB" sz="1600" b="1" dirty="0" smtClean="0">
                <a:solidFill>
                  <a:schemeClr val="tx1"/>
                </a:solidFill>
              </a:rPr>
              <a:t>Student 2</a:t>
            </a: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26760"/>
            <a:ext cx="5281236" cy="52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27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Box 5"/>
          <p:cNvSpPr>
            <a:spLocks noChangeArrowheads="1"/>
          </p:cNvSpPr>
          <p:nvPr/>
        </p:nvSpPr>
        <p:spPr bwMode="auto">
          <a:xfrm>
            <a:off x="266267" y="286677"/>
            <a:ext cx="860462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In your books: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zh-CN" sz="2800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zh-CN" sz="2800" dirty="0"/>
              <a:t>Title:  Adding Mixed numbers and proper fractions.</a:t>
            </a:r>
            <a:endParaRPr lang="zh-CN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 b="0" dirty="0">
              <a:latin typeface="+mn-lt"/>
            </a:endParaRPr>
          </a:p>
        </p:txBody>
      </p:sp>
      <p:sp>
        <p:nvSpPr>
          <p:cNvPr id="18" name="TextBox 5"/>
          <p:cNvSpPr>
            <a:spLocks noChangeArrowheads="1"/>
          </p:cNvSpPr>
          <p:nvPr/>
        </p:nvSpPr>
        <p:spPr bwMode="auto">
          <a:xfrm>
            <a:off x="222390" y="2113528"/>
            <a:ext cx="8604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b="0" dirty="0" smtClean="0">
                <a:latin typeface="+mn-lt"/>
              </a:rPr>
              <a:t>Section 4:</a:t>
            </a:r>
            <a:endParaRPr lang="zh-CN" altLang="en-US" sz="2800" b="0" dirty="0">
              <a:latin typeface="+mn-lt"/>
            </a:endParaRPr>
          </a:p>
        </p:txBody>
      </p:sp>
      <p:sp>
        <p:nvSpPr>
          <p:cNvPr id="19" name="TextBox 5"/>
          <p:cNvSpPr>
            <a:spLocks noChangeArrowheads="1"/>
          </p:cNvSpPr>
          <p:nvPr/>
        </p:nvSpPr>
        <p:spPr bwMode="auto">
          <a:xfrm>
            <a:off x="1955911" y="2118788"/>
            <a:ext cx="860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2800" dirty="0" smtClean="0">
                <a:latin typeface="+mn-lt"/>
              </a:rPr>
              <a:t>Write your answers as a mixed number.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zh-CN" sz="2800" b="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9" y="3284984"/>
            <a:ext cx="889326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899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25" y="416262"/>
            <a:ext cx="8421953" cy="632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 rot="19699104">
            <a:off x="773291" y="679460"/>
            <a:ext cx="341081" cy="30726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 rot="19699104">
            <a:off x="777620" y="2089027"/>
            <a:ext cx="341081" cy="30726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12" name="Rectangle 11"/>
          <p:cNvSpPr/>
          <p:nvPr/>
        </p:nvSpPr>
        <p:spPr>
          <a:xfrm rot="19699104">
            <a:off x="779787" y="3522970"/>
            <a:ext cx="341081" cy="30726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13" name="Rectangle 12"/>
          <p:cNvSpPr/>
          <p:nvPr/>
        </p:nvSpPr>
        <p:spPr>
          <a:xfrm rot="19699104">
            <a:off x="766139" y="5237513"/>
            <a:ext cx="341081" cy="30726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>
                <a:solidFill>
                  <a:prstClr val="black"/>
                </a:solidFill>
                <a:latin typeface="Calibri"/>
              </a:rPr>
              <a:t>D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6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1469</TotalTime>
  <Words>193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Peto</dc:creator>
  <cp:lastModifiedBy>Elder, L</cp:lastModifiedBy>
  <cp:revision>57</cp:revision>
  <dcterms:created xsi:type="dcterms:W3CDTF">2008-01-11T09:41:35Z</dcterms:created>
  <dcterms:modified xsi:type="dcterms:W3CDTF">2018-08-27T11:42:20Z</dcterms:modified>
</cp:coreProperties>
</file>