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50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194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84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8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62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32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10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2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37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59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43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F6C5-8159-446B-8499-5F610D0BCE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6BBE-28BD-4A41-9487-B8CA1CB1C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42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3.bp.blogspot.com/-Yg5TjpnOqQ0/VTVQOUg4K0I/AAAAAAAAQSc/wiCytNUul6w/s1600/Pictur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7021"/>
            <a:ext cx="8640960" cy="666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47665" y="5788874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82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2.bp.blogspot.com/-Z9pyDdfPU24/VTVQPEsLv0I/AAAAAAAAQSk/_1c5kciQq-A/s1600/Picture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2276"/>
            <a:ext cx="8430136" cy="637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47665" y="5788874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08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47665" y="5788874"/>
            <a:ext cx="888831" cy="952494"/>
          </a:xfrm>
          <a:prstGeom prst="rect">
            <a:avLst/>
          </a:prstGeom>
        </p:spPr>
      </p:pic>
      <p:pic>
        <p:nvPicPr>
          <p:cNvPr id="3074" name="Picture 2" descr="https://3.bp.blogspot.com/-hHnMZd0jZuQ/VTVQY5Gl4wI/AAAAAAAAQS8/QnWjt5WSpdg/s1600/Picture5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75" y="620688"/>
            <a:ext cx="823120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260648"/>
            <a:ext cx="8675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Challenge:</a:t>
            </a:r>
            <a:endParaRPr lang="en-GB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16859" y="4797152"/>
            <a:ext cx="8675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Extra challenge: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84120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</Words>
  <Application>Microsoft Office PowerPoint</Application>
  <PresentationFormat>On-screen Show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1</cp:revision>
  <dcterms:created xsi:type="dcterms:W3CDTF">2018-04-19T18:25:35Z</dcterms:created>
  <dcterms:modified xsi:type="dcterms:W3CDTF">2018-04-19T18:34:12Z</dcterms:modified>
</cp:coreProperties>
</file>