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DEE7B7-6E77-440D-AFA9-F7884DF128F8}" type="datetimeFigureOut">
              <a:rPr lang="en-GB" smtClean="0"/>
              <a:t>01/03/2018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13C050-6DE7-41A9-8F21-DD528CAC1D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9428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All positive values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13C050-6DE7-41A9-8F21-DD528CAC1D9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0213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Includes negative</a:t>
            </a:r>
            <a:r>
              <a:rPr lang="en-GB" baseline="0" dirty="0" smtClean="0"/>
              <a:t> values that may cause problems in the algebraic manipulation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13C050-6DE7-41A9-8F21-DD528CAC1D9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01278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There is</a:t>
            </a:r>
            <a:r>
              <a:rPr lang="en-GB" baseline="0" dirty="0" smtClean="0"/>
              <a:t> more than one way to form this quadratic. It would be good to compare the different approaches. This results in a quadratic equation where the coefficient of x^2 &gt;1. However, a factor of 6 may be removed to make it easier to solve.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13C050-6DE7-41A9-8F21-DD528CAC1D9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6236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3C4D1-2E1F-405F-AC18-4BDEA539D495}" type="datetimeFigureOut">
              <a:rPr lang="en-GB" smtClean="0"/>
              <a:t>01/03/2018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87A33-2C3B-4BBB-AF60-B9BDBDDF62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37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3C4D1-2E1F-405F-AC18-4BDEA539D495}" type="datetimeFigureOut">
              <a:rPr lang="en-GB" smtClean="0"/>
              <a:t>01/03/2018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87A33-2C3B-4BBB-AF60-B9BDBDDF62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4867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3C4D1-2E1F-405F-AC18-4BDEA539D495}" type="datetimeFigureOut">
              <a:rPr lang="en-GB" smtClean="0"/>
              <a:t>01/03/2018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87A33-2C3B-4BBB-AF60-B9BDBDDF62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155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3C4D1-2E1F-405F-AC18-4BDEA539D495}" type="datetimeFigureOut">
              <a:rPr lang="en-GB" smtClean="0"/>
              <a:t>01/03/2018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87A33-2C3B-4BBB-AF60-B9BDBDDF62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0878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3C4D1-2E1F-405F-AC18-4BDEA539D495}" type="datetimeFigureOut">
              <a:rPr lang="en-GB" smtClean="0"/>
              <a:t>01/03/2018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87A33-2C3B-4BBB-AF60-B9BDBDDF62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7917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3C4D1-2E1F-405F-AC18-4BDEA539D495}" type="datetimeFigureOut">
              <a:rPr lang="en-GB" smtClean="0"/>
              <a:t>01/03/2018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87A33-2C3B-4BBB-AF60-B9BDBDDF62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5887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3C4D1-2E1F-405F-AC18-4BDEA539D495}" type="datetimeFigureOut">
              <a:rPr lang="en-GB" smtClean="0"/>
              <a:t>01/03/2018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87A33-2C3B-4BBB-AF60-B9BDBDDF6248}" type="slidenum">
              <a:rPr lang="en-GB" smtClean="0"/>
              <a:t>‹#›</a:t>
            </a:fld>
            <a:endParaRPr lang="en-GB"/>
          </a:p>
        </p:txBody>
      </p:sp>
      <p:sp>
        <p:nvSpPr>
          <p:cNvPr id="5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rgbClr val="2D2D8A">
                <a:lumMod val="75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 pitchFamily="66" charset="0"/>
              <a:cs typeface="Arial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98" b="9959"/>
          <a:stretch/>
        </p:blipFill>
        <p:spPr>
          <a:xfrm>
            <a:off x="7812360" y="5661248"/>
            <a:ext cx="888831" cy="952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965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3C4D1-2E1F-405F-AC18-4BDEA539D495}" type="datetimeFigureOut">
              <a:rPr lang="en-GB" smtClean="0"/>
              <a:t>01/03/2018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87A33-2C3B-4BBB-AF60-B9BDBDDF62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291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3C4D1-2E1F-405F-AC18-4BDEA539D495}" type="datetimeFigureOut">
              <a:rPr lang="en-GB" smtClean="0"/>
              <a:t>01/03/2018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87A33-2C3B-4BBB-AF60-B9BDBDDF62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0660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3C4D1-2E1F-405F-AC18-4BDEA539D495}" type="datetimeFigureOut">
              <a:rPr lang="en-GB" smtClean="0"/>
              <a:t>01/03/2018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87A33-2C3B-4BBB-AF60-B9BDBDDF62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8106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3C4D1-2E1F-405F-AC18-4BDEA539D495}" type="datetimeFigureOut">
              <a:rPr lang="en-GB" smtClean="0"/>
              <a:t>01/03/2018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87A33-2C3B-4BBB-AF60-B9BDBDDF62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3636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43C4D1-2E1F-405F-AC18-4BDEA539D495}" type="datetimeFigureOut">
              <a:rPr lang="en-GB" smtClean="0"/>
              <a:t>01/03/2018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87A33-2C3B-4BBB-AF60-B9BDBDDF62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3867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1.bp.blogspot.com/-ong9lwdYGn8/VTVQOU11spI/AAAAAAAAQSY/h-kbSUKyTLE/s1600/Picture1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188640"/>
            <a:ext cx="8792512" cy="640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7988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4.bp.blogspot.com/-bs-qveXGiH8/VTVQOemFjBI/AAAAAAAAQSg/DXf2PpSeuxA/s1600/Picture3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4664"/>
            <a:ext cx="8357154" cy="6048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505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3.bp.blogspot.com/-UHSSAG0KssE/VTVQYziwc7I/AAAAAAAAQS4/fSeKKkclw2o/s1600/Picture6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4664"/>
            <a:ext cx="8098705" cy="5816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69551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68</Words>
  <Application>Microsoft Office PowerPoint</Application>
  <PresentationFormat>On-screen Show (4:3)</PresentationFormat>
  <Paragraphs>6</Paragraphs>
  <Slides>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Warden, M</dc:creator>
  <cp:lastModifiedBy>Warden, M</cp:lastModifiedBy>
  <cp:revision>2</cp:revision>
  <dcterms:created xsi:type="dcterms:W3CDTF">2018-03-01T17:51:21Z</dcterms:created>
  <dcterms:modified xsi:type="dcterms:W3CDTF">2018-03-01T18:18:45Z</dcterms:modified>
</cp:coreProperties>
</file>