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313" r:id="rId5"/>
    <p:sldId id="312" r:id="rId6"/>
    <p:sldId id="315" r:id="rId7"/>
    <p:sldId id="316" r:id="rId8"/>
    <p:sldId id="317" r:id="rId9"/>
    <p:sldId id="314" r:id="rId10"/>
    <p:sldId id="318" r:id="rId11"/>
    <p:sldId id="319" r:id="rId12"/>
    <p:sldId id="320" r:id="rId13"/>
    <p:sldId id="321" r:id="rId14"/>
    <p:sldId id="288" r:id="rId15"/>
    <p:sldId id="293" r:id="rId16"/>
    <p:sldId id="292" r:id="rId17"/>
    <p:sldId id="299" r:id="rId18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FF00"/>
    <a:srgbClr val="FFFF99"/>
    <a:srgbClr val="C00000"/>
    <a:srgbClr val="000000"/>
    <a:srgbClr val="EBE0C3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96" autoAdjust="0"/>
    <p:restoredTop sz="97509" autoAdjust="0"/>
  </p:normalViewPr>
  <p:slideViewPr>
    <p:cSldViewPr>
      <p:cViewPr varScale="1">
        <p:scale>
          <a:sx n="70" d="100"/>
          <a:sy n="70" d="100"/>
        </p:scale>
        <p:origin x="-258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7-12-18T21:07:45.835"/>
    </inkml:context>
    <inkml:brush xml:id="br0">
      <inkml:brushProperty name="width" value="0.46667" units="cm"/>
      <inkml:brushProperty name="height" value="0.46667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06B632F3-8D52-4F9F-B71B-667E46FE0FF9}" emma:medium="tactile" emma:mode="ink">
          <msink:context xmlns:msink="http://schemas.microsoft.com/ink/2010/main" type="writingRegion" rotatedBoundingBox="1049,16664 29908,16625 29910,18367 1051,18406"/>
        </emma:interpretation>
      </emma:emma>
    </inkml:annotationXML>
    <inkml:traceGroup>
      <inkml:annotationXML>
        <emma:emma xmlns:emma="http://www.w3.org/2003/04/emma" version="1.0">
          <emma:interpretation id="{0EAD8379-DF7A-4029-B5DE-56BD8D926359}" emma:medium="tactile" emma:mode="ink">
            <msink:context xmlns:msink="http://schemas.microsoft.com/ink/2010/main" type="paragraph" rotatedBoundingBox="1049,16664 29908,16625 29910,18367 1051,184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0F6C471-EE2E-4B7A-ACAB-54AEE6B227FD}" emma:medium="tactile" emma:mode="ink">
              <msink:context xmlns:msink="http://schemas.microsoft.com/ink/2010/main" type="line" rotatedBoundingBox="1049,16664 29908,16625 29910,18367 1051,18406"/>
            </emma:interpretation>
          </emma:emma>
        </inkml:annotationXML>
        <inkml:traceGroup>
          <inkml:annotationXML>
            <emma:emma xmlns:emma="http://www.w3.org/2003/04/emma" version="1.0">
              <emma:interpretation id="{EA86E92F-6C7B-446B-98DF-8A049BFAE4A5}" emma:medium="tactile" emma:mode="ink">
                <msink:context xmlns:msink="http://schemas.microsoft.com/ink/2010/main" type="inkWord" rotatedBoundingBox="2625,16713 5131,17812 4785,18600 2280,17501"/>
              </emma:interpretation>
              <emma:one-of disjunction-type="recognition" id="oneOf0">
                <emma:interpretation id="interp0" emma:lang="en-GB" emma:confidence="0">
                  <emma:literal>to</emma:literal>
                </emma:interpretation>
                <emma:interpretation id="interp1" emma:lang="en-GB" emma:confidence="0">
                  <emma:literal>one</emma:literal>
                </emma:interpretation>
                <emma:interpretation id="interp2" emma:lang="en-GB" emma:confidence="0">
                  <emma:literal>on</emma:literal>
                </emma:interpretation>
                <emma:interpretation id="interp3" emma:lang="en-GB" emma:confidence="0">
                  <emma:literal>as</emma:literal>
                </emma:interpretation>
                <emma:interpretation id="interp4" emma:lang="en-GB" emma:confidence="0">
                  <emma:literal>oho</emma:literal>
                </emma:interpretation>
              </emma:one-of>
            </emma:emma>
          </inkml:annotationXML>
          <inkml:trace contextRef="#ctx0" brushRef="#br0">354 495,'43'0,"1"0,88 0,-45 0,-43 0,44 44,-1-44,-43 0,0 0,43 0,-43 0,0 0,0 0,0 0,-88 44,-44 0,-87-1,44 1,-1-44,1 0,43-44,-43 1,-1-45,89 0,-45 1,88 43,-44-44,44 88,0-43,0-1,44 0,0 44,0-44,43 44,1-43,-44 43,43 0,1 0,-1 0,1 0,0 0,-1 0,-43 0,-44 0,88 0,-88 0,43 0,-43 0,0 87,0 44,44-43,-44 0,0-45,0 1,0 0,0 0,0-44,44 0,44 0,-88 0,87 0,-87 0,44 0,0 0,-1 0,-43 0,44 0,-44 0,44 0,-44 0,0 44,0-1,44 45,-44-44,44 0,-44-1,0-43,0 0,0 0,0-43,0-45,-44 0,-44 45,44-89,1 45,-1 43,0-44,44 44,0 1,-44 43,44 0,0 43,88 133,-1-45,1 44,0-43,-1-1,1 0,-1-87,-43-44,0 44,44-44,-88 0,43 0,-43 0,44 0,0 0,-44 0,44 0,-44-44,87 44,-43-44,0 44,-44 0,44 0,-44 0,44 0,-1 0,-43-43,44 43,-44 0,0 0,0-44,-87 0,-1 44,0-44,1 0,-88 1,131 43,0 0,0 0,44 0,0 0,0 0,0 0,0 43,44-43,-44 0</inkml:trace>
          <inkml:trace contextRef="#ctx0" brushRef="#br0" timeOffset="40676.6727">923 101,'-175'0,"175"0,-88 0,1 44,43-44,-44 0,1 44,-1-44,44 0,0 0,44 0,0 0,0 0,0 0</inkml:trace>
        </inkml:traceGroup>
        <inkml:traceGroup>
          <inkml:annotationXML>
            <emma:emma xmlns:emma="http://www.w3.org/2003/04/emma" version="1.0">
              <emma:interpretation id="{FD8CA5D9-C702-4A34-8C78-400E6C9C24D7}" emma:medium="tactile" emma:mode="ink">
                <msink:context xmlns:msink="http://schemas.microsoft.com/ink/2010/main" type="inkWord" rotatedBoundingBox="1036,17035 11166,16860 11187,18060 1057,18236"/>
              </emma:interpretation>
              <emma:one-of disjunction-type="recognition" id="oneOf1">
                <emma:interpretation id="interp5" emma:lang="en-GB" emma:confidence="0">
                  <emma:literal>Es</emma:literal>
                </emma:interpretation>
                <emma:interpretation id="interp6" emma:lang="en-GB" emma:confidence="0">
                  <emma:literal>Eos</emma:literal>
                </emma:interpretation>
                <emma:interpretation id="interp7" emma:lang="en-GB" emma:confidence="0">
                  <emma:literal>Eros</emma:literal>
                </emma:interpretation>
                <emma:interpretation id="interp8" emma:lang="en-GB" emma:confidence="0">
                  <emma:literal>ass</emma:literal>
                </emma:interpretation>
                <emma:interpretation id="interp9" emma:lang="en-GB" emma:confidence="0">
                  <emma:literal>as</emma:literal>
                </emma:interpretation>
              </emma:one-of>
            </emma:emma>
          </inkml:annotationXML>
          <inkml:trace contextRef="#ctx0" brushRef="#br0" timeOffset="3729.4066">7010 232,'-44'0,"-43"0,-1 0,1 0,-1 0,0 0,45 0,-1 0,0 0,0 0,44-43,0 43,-43 0,43 0,-44 0,44 43,0-43,0 44,-44-44,0 0,44 44,0 0,0 0,-44-1,44-43,0 44,0 0,0-44,0-44,0 0,0 44,0-43,0-1,0 44,0-44,0 44,0-88,0 88,0-43,0 43,0 0,0 0,0 0,88 43,-88 1,88 131,-1-87,1 0,-1 43,45-43,-45-1,1-87,-1 44,-43-44,-44 0,44 0,0 0,-44 44,0-44,44 0,-44 0,43 0,1 0,-44 0,44 0,-44 0,44 0,-44-44,0 44,0-44,44 44,-44 0,43-44,-43 44,44-43,-44 43,44 0,0 0,-44 0,0 0,0 0,0 0,-88 43,44 1,-87-44,87 0,-87 0,43 0,1 0,-45 0,88 0,1 0,43 0,0 0,0-44,0 1,0-45,87 44,-43 0,0 1,0-1,-1 44,45 0,-44 0,0-44,87 44,-131 0,44 0,43 0,-87 0,44 0,0 0,0 0,0 0,-1 0,45 0,-44 0,-1 0,-43 0,44 0,-44 0</inkml:trace>
          <inkml:trace contextRef="#ctx0" brushRef="#br0" timeOffset="38414.6687">8762-205,'0'0,"0"262,0-218,0-44,0 44,0-44,-44 0,44 44,0-44,0 43,0-43,0 44,-44 0,44-44,0 44,-43-44,43 44,-44-1,0-43,44 0,-44 0,44 132,0-176,-44 44,-43 0,-88 44,-1 0,1-44,-87 43,-1-43,44 0,-44 0,44 0,-44 0,44 44,44-44,88 0,43 0,44-44,0 88,0-44,0-87,0-45,0 1,0 87,0 132,0 43,0 88,0-175,-44 0,0-44,-43 0,43 0,0 0,-44 0,88 0,-87 0,87 0,-44 0,-44-88,1 88,43-44,-43 0,43 44,0-43,44-1,0 44,0-44,0 44,0 0,0 0,0 0,0-44,0-87,0 218,0-87,0 44,-44-44,44 0,-44 44,1 0,-45 0,88-1,-88-43,45 44,-45-44,44 0,-87 44,87-44,-44 0,1 0,-1 0,44 0,-43 44,43-44,0 0,1 0,43 0,-88 0,88 0,-44 0,0 0,1 0,43 0,0-307,0 176,0 87,0 44,0 88,0-1,0 132,0-44,0-175,-44 0,-44 0,1 0,43 0,-44-43,44-1,1 0,-1 0,0 0,0 1,0-1,1 44,43-44,0 44,-44 0,0 0,44 0,-44 0,44-44,-44 44,1 0,43 0,-44-44,44 44,-44 0,44 0,0-43,-44 43,44 0,-43-44,43 0,-44 44,44 0,0 0,-44 0,44-44,0 44,-44 0,44 0,-44 0,44 44,0 0,-43-44,-1 44,0-44,44 43,0-43,-44 0,44 44,-44-44,1 0,43 44,-44-44,44 0,-44 0,44 44,-44-44,44 0,0 0,-44 0,44 0,-43 0,43 0,-44 0,0 0,44 0,-44 0,44 0,-44 0,1 0,43 0,-44 0,44 0,-44 0,0 87,-43-87,87 44,-88 0,88-44,-87 44,87 0,-88-44,0 0,1 0,-1 0,88 43,-87-43,43 0,0-43,-44 43,88 0,-87-44,87 44,-44-44,44 44,-44-44,0 44,44 0,-43 0,43 0,0 0,0-44,0 44,-88 0,-43 0,-1 44,1 0,-88 0,44-44,0 0,43 0,1 0,43 0,-43 0,43 0,45 0,-1 0,44 0,0 0,0 0</inkml:trace>
        </inkml:traceGroup>
        <inkml:traceGroup>
          <inkml:annotationXML>
            <emma:emma xmlns:emma="http://www.w3.org/2003/04/emma" version="1.0">
              <emma:interpretation id="{1EAEF316-0752-4510-831D-0BC747596B34}" emma:medium="tactile" emma:mode="ink">
                <msink:context xmlns:msink="http://schemas.microsoft.com/ink/2010/main" type="inkWord" rotatedBoundingBox="11121,16650 29908,16625 29910,18367 11123,18392"/>
              </emma:interpretation>
              <emma:one-of disjunction-type="recognition" id="oneOf2">
                <emma:interpretation id="interp10" emma:lang="en-GB" emma:confidence="0">
                  <emma:literal>optician</emma:literal>
                </emma:interpretation>
                <emma:interpretation id="interp11" emma:lang="en-GB" emma:confidence="0">
                  <emma:literal>Baptisia</emma:literal>
                </emma:interpretation>
                <emma:interpretation id="interp12" emma:lang="en-GB" emma:confidence="0">
                  <emma:literal>opticians</emma:literal>
                </emma:interpretation>
                <emma:interpretation id="interp13" emma:lang="en-GB" emma:confidence="0">
                  <emma:literal>optima</emma:literal>
                </emma:interpretation>
                <emma:interpretation id="interp14" emma:lang="en-GB" emma:confidence="0">
                  <emma:literal>Bastian</emma:literal>
                </emma:interpretation>
              </emma:one-of>
            </emma:emma>
          </inkml:annotationXML>
          <inkml:trace contextRef="#ctx0" brushRef="#br0" timeOffset="30987.0556">9025 101,'0'44,"0"0,0-1,0 1,0-44,0 88,0 43,0-87,0-44,0 44,0 0,0-44,-44 43,44-43,0 44,-44 0,44 0,0-44,0 87,0-43,0 0,0 0,0-44,0 44,0-1,-44-43,44 0,-43 0,-1 0,0 0,44 0,0-43,-44 43,44-44,0 44,0 0,44 0,0-44,0 0,-1 44,-43 0,44 0,0 0,0 0,-1 0,1 0,-44 0,44 0,-44-44,0 44,0-43,0 43,0-88,0 88,0-44,0 0,0 1,0-1,0-44,0 44,0 1,0-1,0 44,0-44,0 0,0 0,0 1,0 43,0-44,-44 44,44 0,0 0,-44 44,44-1,0 1,0-44,0 44,0-44,0 44,0 0,0-44,0 43,0-43,0 0,44 44,-44-44,88 44,-88-44,44 44,43-44,1 0,-44 0,43 0,-43 0,0 0,0 0,-1 0,1 0,-44 0,44 0,-44 0,0 0,44 0,-44 0,0 0,-44 44,0 43,-43 88,-89-87,89 87,-45-87,89-44,-1-1,-44-43,88 0,0 0,0 0,0-43,0-1,88 44,-88-88,87 88,-43-44,44-43,-44 87,-1-44,45 44,-88 0,44 0,0 0,-1 0,-43 0,44 0,0 0,0 0,0 0,-44 0,0-44,0 44,0-44,0 1,43-45,-43 44,44-43,-44-1,44 0,0 1,-44 43,44 0,-44 44,0 0,43 0,-43 0,44 0,0-44,-44 44,44 0,-1 0,1-43,-44 43,44 0,-44-44,44 44,0 0,-1 0,-43 0,44 0,0-44,-44 44,44 0,-44-44,0 1,0-45,0 44,0 0,0-43,0 87,44 0,43 87,45-43,-45 0,1 44,43-45,1 1,-1 44,-44-88,1 0,87 43,-87-43,-44 0,-1 0,1 0,-44 0,88 0,-44 0,-1 0,89 0,-88 0,43 44,1 0,43-44,-87 44,43-44,1 44,0-44,-88 0,87 43,-87-43,88 44,-88-44,44 0,-44 0,-88 0,0 0,-43 44,0-44,-44 44,-132-44,44 44,0-44,44 0,88 0,44 0,43 0,0 0,44 0,44 0,-44 0,44 0,-1 0,1 0,44 0,-1 0,1 0,-1 0,45 0,43-44,-44-44,1 44,-1 44,1-43,-1 43,-44-88,-43 44,0 44,-44 0,0-87,0 43,-44 0,0 0,1 1,-1 43,44-44,-44 44,0 0,44 0,-43 0,43 0,-44 0,0 87,44-43,0 0,-44 0,0-1,44 1,-43 0,43 0,-88-44,88 44,-88-1,88-43,-43 44,-1-44,0 0,44 0,-44 44,44-44,-44 0,44 0,0 44,-43-44,-1 0,44 0,-44 0,44 44,0-44,-44 0,0 0,44 0,-43 43,43-43,0 44,-44-44,44 44,0-44,-44 0,0 0,44 0,0 0,0-44,44 0,0 1,43-1,1 0,-44 0,87 44,-87 0,0 0,0 0,-1 0,-43 0,-43 0,-1 0,-44 88,1-88,43 87,-44-43,1 88,43-89,44-43,-44 44,0-44,44 0,-44 0,44 44,-43-44,43 44,0-44,-44 44,0-1,0-43,44 0,-43 0,-1 44,44-44,-44 0,44 0,-44 0,0 0,44 0,44-44,0 1,87-45,1 0,87 1,87-88,1 43,87 1,0-44,0 43,44 89,-131-1,-1 44,1 0,-176 0,44 0,-43 0,-45 0,45 0,-45 0,-43 0,0 44,-44-1,0-43,0 44,0-44,-132 44,45-44,-45 0,45 0,-44 0,-1 0,1 0,-1 0,1 0,43 0,45 0,-45 0,0 0,88 0,0 0,0 0,44 0,-44 0,44 0,-44 0,0-44,0 44,44-44,-44 44,0-43,0 43,0-88,0 0,44 45,-44-45,0 88,0-44,0 44,0 0,0 44,0 0,0 0,0 43,0 1,0-44,0 43,0-43,0 43,0-87,0 44,0 0,0 0,0 43,0 1,0-88,0 88,0-88,-44 0,44 43,0-43,0 0,-44 44,44-44,-44 44,0-44,44 0,-43 0,43 0,-44 44,0-44,44 0,44 0,-44 0,44 0,-44 0,87 0,-87 0,44 0,-44 0,44 0,0 0,-1 0,1 0,0 0,-44 0,44 0,-44 0,0 0,0 44,0-44,0 0,-44 0,0 0,44 43,-44-43,44 0,-43 0,-1 0,44 0,0 0,0-43,0 43,44 0,43-44,-43 0,0 44,43 0,-43-44,44 44,43-44,1 1,-45 43,1 0,-1-44,1 44,-44 0,-1-44,1 44,44-44,-44 44,43 0,-43-44,0 44,43-43,-87 43,0 0,0-44,0 0,0 0,0 44,0-44,0 44,0-43,0-45,0-43,0 43,0 1,0-1,0 44,0 0,0 44,0-43,0 43,0 0,0 0,0 0,0 87,0-87,0 44,0 44,0-1,0-43,0 0,0 43,0-87,0 88,0-88,0 44,0-44,0 43,0 1,44-44,-44 44,0-44,0 44,0-44,0 44,0-1,0-43,0 44,0-44,0 44,0 0,0 0,0-1,0 1,-44 0,44 0,0-44,0 44,0-44,0 0,0 43,-43 1,43-44,0 44,-44-44,44-44,0 44,0-44,44 44,-44-43,0 43,43 0,-43 0,44-44,0 44,-44 0,44-44,-44 44,44 0,-44 0,43 0,1 0,-44 0,44 0,0 0,0 0,43 0,-43 0,0-44,43 44,1-44,-44 44,-1 0,1 0,0 0,-44-43,0 43,0-44,0 0,0 44,44-44,-44 0,0 1,44-45,-44 88,43-88,-43 45,0-1,0 44,44-44,0 44,-44-44,0 1,44 43,-44 0,44 0,-44 0,43 0,1 0,-44 0,44 0,-44 0,44 0,0 0,-44 0,43 0,-43 0,0 0,0 0,0 43,0 1,0-44,0 44,-43 0,43-44,0 0,0 0,0 0,0 0,43 0,45 0,-88 0,44 0,0 0,-1 0,1 0,-44 0,0 43,44-43,0 0,-44 0,43 0,-43 0,0 0,44 0,-44 44,0 0,0-44,0 44,0-44,0 44,0-1,0-43,-44 44,1-44,-1 0,0 44,0 0,-43-44,43 0,0 0,44 0,-44 0,44 0,0 0,0 0,0-44,44 0,0 44,-44-44,44 44,0-43,-1-1,-43 44,44-44,0 44,0 0,-44-44,43 44,-43 0,44 0,0 0,-44 0,44 0,0 0,-1 0,1 0,-44 0,44 0,0 0,-44 0,44 0,-44 44,0-44,0 88,0-88,43 43,-43-43,0 44,44-44,-44 44,0-44,0 44,0-44,0 44,0-44,44 0,0 0,0 0,43 0,-43 0,0 0,43 0,-87 0,44 0,0 0,0 0,-44 0,44 0,-44 0,43 0,1 0,-44 0,0 0,44 0,-44 0,0 43,0-43,0 44,0 0,0-44,0 44,0-44,0 44,0-44,0 43,0 1,0-44,0 44,0-44,44 0,-44 44,0-88,-44 0,44-43,0 87,0-44,-44 44,44-88,0 44,-44 1,44 43,-43-44,43 44,0 0,0-44,0 0,0 44,-44-44,44 44,0 0,0 0,0 44,87 0,-87-44,88 44,-88 0,87-1,-87 1,88 88,-44-89,0 45,-1-44,1 0,0-1,0-43,-44 44,44-44,-1 0,1 0,-44 0,44 0,0 0,-44 0,44 0,87 0,-87 0,0 0,87 0,-87 0,0 0,-1 0,45-44,-88 44,44 0,-1 0,-43 0,44 0,-44 0,44 0,-44 0,44 0,0 0,-44 0,43 0,-43 0,44 0,0 0,-44 0,0 0,44 0,87-43,-43 43,-1-44,45 44,-45 0,45 0,-45-44,1 44,-1 0,1 0,0 0,-45 0,1-44,44 44,-88 0,87-44,-43 1,-44-89,44 88,0-43,-44 43,0 0,0 44,0-87,0 87,44-44,-44 44,0-44,0 44,0 0,43-44,-43 0,0 44,0 0,44 0,-44-43,44 43,-44 0,44 0,-44 0,44 0,-1 0,1 0,-44 0,44 0,-44 0,44 0,0 0,-44 0,43 0,-43 0,44 0,0 0,-44 0,44 0,-44 0,43 0,-43 0,0 0,0 43,-43 1,43 0,-44-44,0 44,44 0,0-44,0 43,0-43,0 44,0-44,0 44,-44-44,44 0,88 0,-44-44,87-43,0 87,-43-88,0 44,43 0,0 44,-43 0,-44-43,43 43,-43 0,0 0,-44 0,0 0,0 0,0 43,0-43,0 0,-44 0,-43 44,43-44,0 0,44 0,-44 0,44 0,-44 0,44 0,0-44,0 44,0-43,0-89,0 132,0-87,0 87,0 0,0 0,0 44,0-44,0 43,-43-43,43 44,-44 0,44-44,-44 0,44 44,-44-44,0 0,44 0,0 87,0-43,0 0,0 0,0 43,0-87,0 44,0 0,0-44,0 44,0-44,0 43,0-43,44 0,-44 0,44 0,-44 0,44 0,0 0,-1 0,-43 0,88 0,-88 0,44 0,-44 0,0 0,0-43,0 43,0-44,0 0,0 0,0 44,-44-87,44 87,-44-44,0-44,-43 88,43-44,0 44,-43-43,43 43,0 0,44 0,-44 0,44 0,0 0,88 0,-44 0,-1 0,89 0,-88 0,-1 0,89 87,-45-43,1 0,0 43,43-43,-87 0,-1 0,-43 0,44-44,0 0,-44 0,0 0,44 0,0 43,-1 1,1-44,0 44,44 0,-45 0,1-1,88 1,-45-44,-43 44,87 0,-87-44,0 0,44 0,-45 44,1-44,0 0,-44 0,44 0,-1 0,45-44,-44 44,43-44,45 44,-45 0,-43 0,0 0,44 0,-45-44,1 44,0 0,0 0,-44 0,44 0,-1 0,1 0,-44 0,44 0,-44 0,44 0,-44 0,44 0,-1 0,-43 0,44 0,-44-44,44 44,0-43,-44 43,0 0,43 0,-43 0,44-44,-44 44,44 0,0 0,-44-88,44 88,-44-44,43 44,1 0,-44-43,44 43,-44 0,44 0,-44 0,87 0,-43 0,0 0,0 0,-44 0,44 0,-1 0,-43-44</inkml:trace>
          <inkml:trace contextRef="#ctx0" brushRef="#br0" timeOffset="48064.4862">12090 276,'263'0,"-219"0,0 0,-1 0,1 0,0 0,0 0,0 0,-1 0,-43 0,44 0,0 0,-44 0,0 44,0-44,0 44</inkml:trace>
          <inkml:trace contextRef="#ctx0" brushRef="#br0" timeOffset="51512.0922">17214 408,'88'175,"-45"-131,-43-1,44-43,-44 44,0 0,0-44,0 44,44-44,-44 44,0-44,0 0,0 43,44-43,-44 44,44-44,-44 0,0 44,0-44,43 0,-43 44,0 0,0-44,0 43,0-43,0 44,0-44,0 0,0 0,0 44,-43-44,-1 44,44-44,-44 0,44 0,-44 0,0 0,-43 0,-1 0,44 0,1 0,-1 0,44 0,0 0,0 0,0-44,0 44,0-44,0 44,0-44,-44 44,44 0,-44 0,44-43,0 43,-44-44,1 44,-1 0,44-44,0 44,0 0,0-44,0 0,0 44</inkml:trace>
          <inkml:trace contextRef="#ctx0" brushRef="#br0" timeOffset="54226.497">18747-118,'-88'0,"1"0,-1 0,0 0,45 0,-1 0,-44 0,88 0,-44 0,44 0,-43-44,-1 44,44 0,-44 0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7-12-18T21:07:45.835"/>
    </inkml:context>
    <inkml:brush xml:id="br0">
      <inkml:brushProperty name="width" value="0.46667" units="cm"/>
      <inkml:brushProperty name="height" value="0.46667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B2C746C2-178C-4A6F-9533-23CE825FC129}" emma:medium="tactile" emma:mode="ink">
          <msink:context xmlns:msink="http://schemas.microsoft.com/ink/2010/main" type="inkDrawing"/>
        </emma:interpretation>
      </emma:emma>
    </inkml:annotationXML>
    <inkml:trace contextRef="#ctx0" brushRef="#br0">354 495,'43'0,"1"0,88 0,-45 0,-43 0,44 44,-1-44,-43 0,0 0,43 0,-43 0,0 0,0 0,0 0,-88 44,-44 0,-87-1,44 1,-1-44,1 0,43-44,-43 1,-1-45,89 0,-45 1,88 43,-44-44,44 88,0-43,0-1,44 0,0 44,0-44,43 44,1-43,-44 43,43 0,1 0,-1 0,1 0,0 0,-1 0,-43 0,-44 0,88 0,-88 0,43 0,-43 0,0 87,0 44,44-43,-44 0,0-45,0 1,0 0,0 0,0-44,44 0,44 0,-88 0,87 0,-87 0,44 0,0 0,-1 0,-43 0,44 0,-44 0,44 0,-44 0,0 44,0-1,44 45,-44-44,44 0,-44-1,0-43,0 0,0 0,0-43,0-45,-44 0,-44 45,44-89,1 45,-1 43,0-44,44 44,0 1,-44 43,44 0,0 43,88 133,-1-45,1 44,0-43,-1-1,1 0,-1-87,-43-44,0 44,44-44,-88 0,43 0,-43 0,44 0,0 0,-44 0,44 0,-44-44,87 44,-43-44,0 44,-44 0,44 0,-44 0,44 0,-1 0,-43-43,44 43,-44 0,0 0,0-44,-87 0,-1 44,0-44,1 0,-88 1,131 43,0 0,0 0,44 0,0 0,0 0,0 0,0 43,44-43,-44 0</inkml:trace>
    <inkml:trace contextRef="#ctx0" brushRef="#br0" timeOffset="3729.4066">7010 232,'-44'0,"-43"0,-1 0,1 0,-1 0,0 0,45 0,-1 0,0 0,0 0,44-43,0 43,-43 0,43 0,-44 0,44 43,0-43,0 44,-44-44,0 0,44 44,0 0,0 0,-44-1,44-43,0 44,0 0,0-44,0-44,0 0,0 44,0-43,0-1,0 44,0-44,0 44,0-88,0 88,0-43,0 43,0 0,0 0,0 0,88 43,-88 1,88 131,-1-87,1 0,-1 43,45-43,-45-1,1-87,-1 44,-43-44,-44 0,44 0,0 0,-44 44,0-44,44 0,-44 0,43 0,1 0,-44 0,44 0,-44 0,44 0,-44-44,0 44,0-44,44 44,-44 0,43-44,-43 44,44-43,-44 43,44 0,0 0,-44 0,0 0,0 0,0 0,-88 43,44 1,-87-44,87 0,-87 0,43 0,1 0,-45 0,88 0,1 0,43 0,0 0,0-44,0 1,0-45,87 44,-43 0,0 1,0-1,-1 44,45 0,-44 0,0-44,87 44,-131 0,44 0,43 0,-87 0,44 0,0 0,0 0,0 0,-1 0,45 0,-44 0,-1 0,-43 0,44 0,-44 0</inkml:trace>
    <inkml:trace contextRef="#ctx0" brushRef="#br0" timeOffset="30987.0556">9025 101,'0'44,"0"0,0-1,0 1,0-44,0 88,0 43,0-87,0-44,0 44,0 0,0-44,-44 43,44-43,0 44,-44 0,44 0,0-44,0 87,0-43,0 0,0 0,0-44,0 44,0-1,-44-43,44 0,-43 0,-1 0,0 0,44 0,0-43,-44 43,44-44,0 44,0 0,44 0,0-44,0 0,-1 44,-43 0,44 0,0 0,0 0,-1 0,1 0,-44 0,44 0,-44-44,0 44,0-43,0 43,0-88,0 88,0-44,0 0,0 1,0-1,0-44,0 44,0 1,0-1,0 44,0-44,0 0,0 0,0 1,0 43,0-44,-44 44,44 0,0 0,-44 44,44-1,0 1,0-44,0 44,0-44,0 44,0 0,0-44,0 43,0-43,0 0,44 44,-44-44,88 44,-88-44,44 44,43-44,1 0,-44 0,43 0,-43 0,0 0,0 0,-1 0,1 0,-44 0,44 0,-44 0,0 0,44 0,-44 0,0 0,-44 44,0 43,-43 88,-89-87,89 87,-45-87,89-44,-1-1,-44-43,88 0,0 0,0 0,0-43,0-1,88 44,-88-88,87 88,-43-44,44-43,-44 87,-1-44,45 44,-88 0,44 0,0 0,-1 0,-43 0,44 0,0 0,0 0,0 0,-44 0,0-44,0 44,0-44,0 1,43-45,-43 44,44-43,-44-1,44 0,0 1,-44 43,44 0,-44 44,0 0,43 0,-43 0,44 0,0-44,-44 44,44 0,-1 0,1-43,-44 43,44 0,-44-44,44 44,0 0,-1 0,-43 0,44 0,0-44,-44 44,44 0,-44-44,0 1,0-45,0 44,0 0,0-43,0 87,44 0,43 87,45-43,-45 0,1 44,43-45,1 1,-1 44,-44-88,1 0,87 43,-87-43,-44 0,-1 0,1 0,-44 0,88 0,-44 0,-1 0,89 0,-88 0,43 44,1 0,43-44,-87 44,43-44,1 44,0-44,-88 0,87 43,-87-43,88 44,-88-44,44 0,-44 0,-88 0,0 0,-43 44,0-44,-44 44,-132-44,44 44,0-44,44 0,88 0,44 0,43 0,0 0,44 0,44 0,-44 0,44 0,-1 0,1 0,44 0,-1 0,1 0,-1 0,45 0,43-44,-44-44,1 44,-1 44,1-43,-1 43,-44-88,-43 44,0 44,-44 0,0-87,0 43,-44 0,0 0,1 1,-1 43,44-44,-44 44,0 0,44 0,-43 0,43 0,-44 0,0 87,44-43,0 0,-44 0,0-1,44 1,-43 0,43 0,-88-44,88 44,-88-1,88-43,-43 44,-1-44,0 0,44 0,-44 44,44-44,-44 0,44 0,0 44,-43-44,-1 0,44 0,-44 0,44 44,0-44,-44 0,0 0,44 0,-43 43,43-43,0 44,-44-44,44 44,0-44,-44 0,0 0,44 0,0 0,0-44,44 0,0 1,43-1,1 0,-44 0,87 44,-87 0,0 0,0 0,-1 0,-43 0,-43 0,-1 0,-44 88,1-88,43 87,-44-43,1 88,43-89,44-43,-44 44,0-44,44 0,-44 0,44 44,-43-44,43 44,0-44,-44 44,0-1,0-43,44 0,-43 0,-1 44,44-44,-44 0,44 0,-44 0,0 0,44 0,44-44,0 1,87-45,1 0,87 1,87-88,1 43,87 1,0-44,0 43,44 89,-131-1,-1 44,1 0,-176 0,44 0,-43 0,-45 0,45 0,-45 0,-43 0,0 44,-44-1,0-43,0 44,0-44,-132 44,45-44,-45 0,45 0,-44 0,-1 0,1 0,-1 0,1 0,43 0,45 0,-45 0,0 0,88 0,0 0,0 0,44 0,-44 0,44 0,-44 0,0-44,0 44,44-44,-44 44,0-43,0 43,0-88,0 0,44 45,-44-45,0 88,0-44,0 44,0 0,0 44,0 0,0 0,0 43,0 1,0-44,0 43,0-43,0 43,0-87,0 44,0 0,0 0,0 43,0 1,0-88,0 88,0-88,-44 0,44 43,0-43,0 0,-44 44,44-44,-44 44,0-44,44 0,-43 0,43 0,-44 44,0-44,44 0,44 0,-44 0,44 0,-44 0,87 0,-87 0,44 0,-44 0,44 0,0 0,-1 0,1 0,0 0,-44 0,44 0,-44 0,0 0,0 44,0-44,0 0,-44 0,0 0,44 43,-44-43,44 0,-43 0,-1 0,44 0,0 0,0-43,0 43,44 0,43-44,-43 0,0 44,43 0,-43-44,44 44,43-44,1 1,-45 43,1 0,-1-44,1 44,-44 0,-1-44,1 44,44-44,-44 44,43 0,-43-44,0 44,43-43,-87 43,0 0,0-44,0 0,0 0,0 44,0-44,0 44,0-43,0-45,0-43,0 43,0 1,0-1,0 44,0 0,0 44,0-43,0 43,0 0,0 0,0 0,0 87,0-87,0 44,0 44,0-1,0-43,0 0,0 43,0-87,0 88,0-88,0 44,0-44,0 43,0 1,44-44,-44 44,0-44,0 44,0-44,0 44,0-1,0-43,0 44,0-44,0 44,0 0,0 0,0-1,0 1,-44 0,44 0,0-44,0 44,0-44,0 0,0 43,-43 1,43-44,0 44,-44-44,44-44,0 44,0-44,44 44,-44-43,0 43,43 0,-43 0,44-44,0 44,-44 0,44-44,-44 44,44 0,-44 0,43 0,1 0,-44 0,44 0,0 0,0 0,43 0,-43 0,0-44,43 44,1-44,-44 44,-1 0,1 0,0 0,-44-43,0 43,0-44,0 0,0 44,44-44,-44 0,0 1,44-45,-44 88,43-88,-43 45,0-1,0 44,44-44,0 44,-44-44,0 1,44 43,-44 0,44 0,-44 0,43 0,1 0,-44 0,44 0,-44 0,44 0,0 0,-44 0,43 0,-43 0,0 0,0 0,0 43,0 1,0-44,0 44,-43 0,43-44,0 0,0 0,0 0,0 0,43 0,45 0,-88 0,44 0,0 0,-1 0,1 0,-44 0,0 43,44-43,0 0,-44 0,43 0,-43 0,0 0,44 0,-44 44,0 0,0-44,0 44,0-44,0 44,0-1,0-43,-44 44,1-44,-1 0,0 44,0 0,-43-44,43 0,0 0,44 0,-44 0,44 0,0 0,0 0,0-44,44 0,0 44,-44-44,44 44,0-43,-1-1,-43 44,44-44,0 44,0 0,-44-44,43 44,-43 0,44 0,0 0,-44 0,44 0,0 0,-1 0,1 0,-44 0,44 0,0 0,-44 0,44 0,-44 44,0-44,0 88,0-88,43 43,-43-43,0 44,44-44,-44 44,0-44,0 44,0-44,0 44,0-44,44 0,0 0,0 0,43 0,-43 0,0 0,43 0,-87 0,44 0,0 0,0 0,-44 0,44 0,-44 0,43 0,1 0,-44 0,0 0,44 0,-44 0,0 43,0-43,0 44,0 0,0-44,0 44,0-44,0 44,0-44,0 43,0 1,0-44,0 44,0-44,44 0,-44 44,0-88,-44 0,44-43,0 87,0-44,-44 44,44-88,0 44,-44 1,44 43,-43-44,43 44,0 0,0-44,0 0,0 44,-44-44,44 44,0 0,0 0,0 44,87 0,-87-44,88 44,-88 0,87-1,-87 1,88 88,-44-89,0 45,-1-44,1 0,0-1,0-43,-44 44,44-44,-1 0,1 0,-44 0,44 0,0 0,-44 0,44 0,87 0,-87 0,0 0,87 0,-87 0,0 0,-1 0,45-44,-88 44,44 0,-1 0,-43 0,44 0,-44 0,44 0,-44 0,44 0,0 0,-44 0,43 0,-43 0,44 0,0 0,-44 0,0 0,44 0,87-43,-43 43,-1-44,45 44,-45 0,45 0,-45-44,1 44,-1 0,1 0,0 0,-45 0,1-44,44 44,-88 0,87-44,-43 1,-44-89,44 88,0-43,-44 43,0 0,0 44,0-87,0 87,44-44,-44 44,0-44,0 44,0 0,43-44,-43 0,0 44,0 0,44 0,-44-43,44 43,-44 0,44 0,-44 0,44 0,-1 0,1 0,-44 0,44 0,-44 0,44 0,0 0,-44 0,43 0,-43 0,44 0,0 0,-44 0,44 0,-44 0,43 0,-43 0,0 0,0 43,-43 1,43 0,-44-44,0 44,44 0,0-44,0 43,0-43,0 44,0-44,0 44,-44-44,44 0,88 0,-44-44,87-43,0 87,-43-88,0 44,43 0,0 44,-43 0,-44-43,43 43,-43 0,0 0,-44 0,0 0,0 0,0 43,0-43,0 0,-44 0,-43 44,43-44,0 0,44 0,-44 0,44 0,-44 0,44 0,0-44,0 44,0-43,0-89,0 132,0-87,0 87,0 0,0 0,0 44,0-44,0 43,-43-43,43 44,-44 0,44-44,-44 0,44 44,-44-44,0 0,44 0,0 87,0-43,0 0,0 0,0 43,0-87,0 44,0 0,0-44,0 44,0-44,0 43,0-43,44 0,-44 0,44 0,-44 0,44 0,0 0,-1 0,-43 0,88 0,-88 0,44 0,-44 0,0 0,0-43,0 43,0-44,0 0,0 0,0 44,-44-87,44 87,-44-44,0-44,-43 88,43-44,0 44,-43-43,43 43,0 0,44 0,-44 0,44 0,0 0,88 0,-44 0,-1 0,89 0,-88 0,-1 0,89 87,-45-43,1 0,0 43,43-43,-87 0,-1 0,-43 0,44-44,0 0,-44 0,0 0,44 0,0 43,-1 1,1-44,0 44,44 0,-45 0,1-1,88 1,-45-44,-43 44,87 0,-87-44,0 0,44 0,-45 44,1-44,0 0,-44 0,44 0,-1 0,45-44,-44 44,43-44,45 44,-45 0,-43 0,0 0,44 0,-45-44,1 44,0 0,0 0,-44 0,44 0,-1 0,1 0,-44 0,44 0,-44 0,44 0,-44 0,44 0,-1 0,-43 0,44 0,-44-44,44 44,0-43,-44 43,0 0,43 0,-43 0,44-44,-44 44,44 0,0 0,-44-88,44 88,-44-44,43 44,1 0,-44-43,44 43,-44 0,44 0,-44 0,87 0,-43 0,0 0,0 0,-44 0,44 0,-1 0,-43-44</inkml:trace>
    <inkml:trace contextRef="#ctx0" brushRef="#br0" timeOffset="38414.6687">8762-205,'0'0,"0"262,0-218,0-44,0 44,0-44,-44 0,44 44,0-44,0 43,0-43,0 44,-44 0,44-44,0 44,-43-44,43 44,-44-1,0-43,44 0,-44 0,44 132,0-176,-44 44,-43 0,-88 44,-1 0,1-44,-87 43,-1-43,44 0,-44 0,44 0,-44 0,44 44,44-44,88 0,43 0,44-44,0 88,0-44,0-87,0-45,0 1,0 87,0 132,0 43,0 88,0-175,-44 0,0-44,-43 0,43 0,0 0,-44 0,88 0,-87 0,87 0,-44 0,-44-88,1 88,43-44,-43 0,43 44,0-43,44-1,0 44,0-44,0 44,0 0,0 0,0 0,0-44,0-87,0 218,0-87,0 44,-44-44,44 0,-44 44,1 0,-45 0,88-1,-88-43,45 44,-45-44,44 0,-87 44,87-44,-44 0,1 0,-1 0,44 0,-43 44,43-44,0 0,1 0,43 0,-88 0,88 0,-44 0,0 0,1 0,43 0,0-307,0 176,0 87,0 44,0 88,0-1,0 132,0-44,0-175,-44 0,-44 0,1 0,43 0,-44-43,44-1,1 0,-1 0,0 0,0 1,0-1,1 44,43-44,0 44,-44 0,0 0,44 0,-44 0,44-44,-44 44,1 0,43 0,-44-44,44 44,-44 0,44 0,0-43,-44 43,44 0,-43-44,43 0,-44 44,44 0,0 0,-44 0,44-44,0 44,-44 0,44 0,-44 0,44 44,0 0,-43-44,-1 44,0-44,44 43,0-43,-44 0,44 44,-44-44,1 0,43 44,-44-44,44 0,-44 0,44 44,-44-44,44 0,0 0,-44 0,44 0,-43 0,43 0,-44 0,0 0,44 0,-44 0,44 0,-44 0,1 0,43 0,-44 0,44 0,-44 0,0 87,-43-87,87 44,-88 0,88-44,-87 44,87 0,-88-44,0 0,1 0,-1 0,88 43,-87-43,43 0,0-43,-44 43,88 0,-87-44,87 44,-44-44,44 44,-44-44,0 44,44 0,-43 0,43 0,0 0,0-44,0 44,-88 0,-43 0,-1 44,1 0,-88 0,44-44,0 0,43 0,1 0,43 0,-43 0,43 0,45 0,-1 0,44 0,0 0,0 0</inkml:trace>
    <inkml:trace contextRef="#ctx0" brushRef="#br0" timeOffset="40676.6727">923 101,'-175'0,"175"0,-88 0,1 44,43-44,-44 0,1 44,-1-44,44 0,0 0,44 0,0 0,0 0,0 0</inkml:trace>
    <inkml:trace contextRef="#ctx0" brushRef="#br0" timeOffset="48064.4862">12090 276,'263'0,"-219"0,0 0,-1 0,1 0,0 0,0 0,0 0,-1 0,-43 0,44 0,0 0,-44 0,0 44,0-44,0 44</inkml:trace>
    <inkml:trace contextRef="#ctx0" brushRef="#br0" timeOffset="51512.0922">17214 408,'88'175,"-45"-131,-43-1,44-43,-44 44,0 0,0-44,0 44,44-44,-44 44,0-44,0 0,0 43,44-43,-44 44,44-44,-44 0,0 44,0-44,43 0,-43 44,0 0,0-44,0 43,0-43,0 44,0-44,0 0,0 0,0 44,-43-44,-1 44,44-44,-44 0,44 0,-44 0,0 0,-43 0,-1 0,44 0,1 0,-1 0,44 0,0 0,0 0,0-44,0 44,0-44,0 44,0-44,-44 44,44 0,-44 0,44-43,0 43,-44-44,1 44,-1 0,44-44,0 44,0 0,0-44,0 0,0 44</inkml:trace>
    <inkml:trace contextRef="#ctx0" brushRef="#br0" timeOffset="54226.497">18747-118,'-88'0,"1"0,-1 0,0 0,45 0,-1 0,-44 0,88 0,-44 0,44 0,-43-44,-1 44,44 0,-44 0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7-12-18T21:09:43.862"/>
    </inkml:context>
    <inkml:brush xml:id="br0">
      <inkml:brushProperty name="width" value="0.46667" units="cm"/>
      <inkml:brushProperty name="height" value="0.46667" units="cm"/>
      <inkml:brushProperty name="color" value="#FFFFFF"/>
      <inkml:brushProperty name="fitToCurve" value="1"/>
    </inkml:brush>
    <inkml:brush xml:id="br1">
      <inkml:brushProperty name="width" value="0.46667" units="cm"/>
      <inkml:brushProperty name="height" value="0.46667" units="cm"/>
      <inkml:brushProperty name="fitToCurve" value="1"/>
    </inkml:brush>
  </inkml:definitions>
  <inkml:traceGroup>
    <inkml:annotationXML>
      <emma:emma xmlns:emma="http://www.w3.org/2003/04/emma" version="1.0">
        <emma:interpretation id="{C267CEF3-3708-4CD7-9688-0489D5690A13}" emma:medium="tactile" emma:mode="ink">
          <msink:context xmlns:msink="http://schemas.microsoft.com/ink/2010/main" type="writingRegion" rotatedBoundingBox="10187,8390 3697,9236 3558,8170 10049,7324"/>
        </emma:interpretation>
      </emma:emma>
    </inkml:annotationXML>
    <inkml:traceGroup>
      <inkml:annotationXML>
        <emma:emma xmlns:emma="http://www.w3.org/2003/04/emma" version="1.0">
          <emma:interpretation id="{2BD92BB3-9051-407E-B2AC-87BB24900F5F}" emma:medium="tactile" emma:mode="ink">
            <msink:context xmlns:msink="http://schemas.microsoft.com/ink/2010/main" type="paragraph" rotatedBoundingBox="10187,8390 3697,9236 3558,8170 10049,73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61A6AFC-3F5B-4098-A1A9-1915D3C61DDA}" emma:medium="tactile" emma:mode="ink">
              <msink:context xmlns:msink="http://schemas.microsoft.com/ink/2010/main" type="line" rotatedBoundingBox="10187,8390 3697,9236 3558,8170 10049,7325"/>
            </emma:interpretation>
          </emma:emma>
        </inkml:annotationXML>
        <inkml:traceGroup>
          <inkml:annotationXML>
            <emma:emma xmlns:emma="http://www.w3.org/2003/04/emma" version="1.0">
              <emma:interpretation id="{4CA18D6C-0D7B-4242-8241-8F490EA0320C}" emma:medium="tactile" emma:mode="ink">
                <msink:context xmlns:msink="http://schemas.microsoft.com/ink/2010/main" type="inkWord" rotatedBoundingBox="10187,8390 3697,9236 3558,8170 10049,7325">
                  <msink:destinationLink direction="with" ref="{6EEB3080-04CB-4D58-8849-2D18EFCD79B7}"/>
                </msink:context>
              </emma:interpretation>
              <emma:one-of disjunction-type="recognition" id="oneOf0">
                <emma:interpretation id="interp0" emma:lang="en-GB" emma:confidence="0">
                  <emma:literal>assuror</emma:literal>
                </emma:interpretation>
                <emma:interpretation id="interp1" emma:lang="en-GB" emma:confidence="0">
                  <emma:literal>anti</emma:literal>
                </emma:interpretation>
                <emma:interpretation id="interp2" emma:lang="en-GB" emma:confidence="0">
                  <emma:literal>spots</emma:literal>
                </emma:interpretation>
                <emma:interpretation id="interp3" emma:lang="en-GB" emma:confidence="0">
                  <emma:literal>Ernie</emma:literal>
                </emma:interpretation>
                <emma:interpretation id="interp4" emma:lang="en-GB" emma:confidence="0">
                  <emma:literal>spot.</emma:literal>
                </emma:interpretation>
              </emma:one-of>
            </emma:emma>
          </inkml:annotationXML>
          <inkml:trace contextRef="#ctx0" brushRef="#br0">1325 552,'184'0,"-147"0,0 0,37 0,-74 0,37-36,36 36,-36-74,0 0,0 37,-37 1,36-75,-36 74,0 1,0-38,0 37,0 0,0-36,37 36,-37 0,0-37</inkml:trace>
          <inkml:trace contextRef="#ctx0" brushRef="#br0" timeOffset="-3322.8058">442-37,'0'-36,"0"-1,-184 37,147 0,-37 0,1 0,73 0,-111 0,1 0,-1 0,1 0,0 0,36 0,-36-37,73 37,37 0,-37 0,37 0,-37 0,-36 0,73 0,-74 0,74 0,0 0,0 0,-37 0,37 110,0 1,0-38,0-109,0-38,0 37,0 37,0 37,0-111,0 111,0 0,0 0,0 36,0-36,37 74,-37-1,37 1,-37-38,37-36,-1 37,-36-74,0 0,37 0,-37 0,37 0,0-74,0-36,-1 36,38 0,-74 1,37 36,36-37,-73 74,37 0,-37 0,37 0,-37 0,37 0,0 0,-37 0,36 0,-36 0,37-37,0 37,0 0,0 0,36-36,38-1,-74 0,-1 37,1 0,0 0,-37-37,0 37,0 0,-37 37,37 0,0-37,-37 37,37-37,0 36,0-36,0 37,0 0,0 0,0-37,0 73,0-73,0 37,0-37,0 37,0-37,0 0,0 37,0-37,0 37,0-37,0 37,0-37,0 0,-36 0,-1 0,37 0,-37 0,37 0,-37 0,37 0,-37 0,1 0,36 0,0 0,0 0,0-37,36 37,1-37,37 0,-37 0,110-36,-37 36,38 0,-148 74,184-74,73 0,75-36,-75 36,38 0,-38 0,-36 0,-73 37,-38 0,-36 0,-38 0,-36 0,0 37,0 0,0 0,0-74,0-73,0 73,0 37,0-37,0 0,0 74,0 0,-36 0,-75-37,1 73,-38-36,1 37,147-38,-110 1,110-37,-74 74,74-74,-73 37,36-1,37-36,0 0,0 0,0 0,-37 0,37 0,-37 0,0 0,37 0,-36 0,36 0,-37 0,37 0,0 0,0-36,0 36,0 0,-37 0,0 0,37 0,-37 0,37 0,-37 0,258 0,-37-37,74 0,110-37,37 1,37-74,110-38,-147 1,73-73,-220 109,-37 38,-111 110,-73 0,0 0,-37-74,0 148,0 36,0-73,0-74,0 1,0 72,-37 1,37-37,-37 0</inkml:trace>
          <inkml:trace contextRef="#ctx0" brushRef="#br0" timeOffset="9095.816">1068-294,'0'0,"-37"0,0 0,0 0,0 0,1 0,36 0,-37 0,0 0,0 36,37-36,0 0</inkml:trace>
          <inkml:trace contextRef="#ctx0" brushRef="#br0" timeOffset="11950.6211">37 184,'0'-184,"0"111,0 36,-37-37,0 37,37 0,-36 37,-1 0,37 0,0 74,73 0,-73-1,74 1,-74-37,0 0,0-1,0-36,0 0,0-36,-37 36,0 0,37-37,0 37,0 0,37 0,-37 0</inkml:trace>
          <inkml:trace contextRef="#ctx0" brushRef="#br1" timeOffset="-14372.6255">0 0</inkml:trace>
        </inkml:traceGroup>
      </inkml:traceGroup>
    </inkml:traceGroup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7-12-18T21:09:48.261"/>
    </inkml:context>
    <inkml:brush xml:id="br0">
      <inkml:brushProperty name="width" value="0.46667" units="cm"/>
      <inkml:brushProperty name="height" value="0.46667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6EEB3080-04CB-4D58-8849-2D18EFCD79B7}" emma:medium="tactile" emma:mode="ink">
          <msink:context xmlns:msink="http://schemas.microsoft.com/ink/2010/main" type="inkDrawing" rotatedBoundingBox="11174,8182 11695,8654 11632,8723 11111,8251" semanticType="callout" shapeName="Other">
            <msink:sourceLink direction="with" ref="{4CA18D6C-0D7B-4242-8241-8F490EA0320C}"/>
            <msink:sourceLink direction="with" ref="{D2F1CA50-819D-447F-BCED-38AC12274965}"/>
          </msink:context>
        </emma:interpretation>
      </emma:emma>
    </inkml:annotationXML>
    <inkml:trace contextRef="#ctx0" brushRef="#br0">0 0,'0'0,"36"0,1 37,0-37,-37 36,37-36,0 37,0 0,-37-37,36 37,1-37,-37 0,37 0,-37 37,0-37,0 36,37-36,-37 0,37 37,-37-37,0 0,0 37,36-37,-36 0,37 0,-37 37,0 0,0-37,0 0,0 36,0-36,37 0,-37 37</inkml:trace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7-12-18T21:10:03.210"/>
    </inkml:context>
    <inkml:brush xml:id="br0">
      <inkml:brushProperty name="width" value="0.46667" units="cm"/>
      <inkml:brushProperty name="height" value="0.46667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7AB9521B-B1FC-43FE-9D83-C45B41CA2ADE}" emma:medium="tactile" emma:mode="ink">
          <msink:context xmlns:msink="http://schemas.microsoft.com/ink/2010/main" type="writingRegion" rotatedBoundingBox="20469,8089 28869,5869 29626,8732 21226,10953"/>
        </emma:interpretation>
      </emma:emma>
    </inkml:annotationXML>
    <inkml:traceGroup>
      <inkml:annotationXML>
        <emma:emma xmlns:emma="http://www.w3.org/2003/04/emma" version="1.0">
          <emma:interpretation id="{FF53AFA4-A4F3-4534-AF3B-A592B0464109}" emma:medium="tactile" emma:mode="ink">
            <msink:context xmlns:msink="http://schemas.microsoft.com/ink/2010/main" type="paragraph" rotatedBoundingBox="20469,8089 28869,5869 29626,8732 21226,109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B914711-B6F9-467C-A66F-C80FA2C43AB8}" emma:medium="tactile" emma:mode="ink">
              <msink:context xmlns:msink="http://schemas.microsoft.com/ink/2010/main" type="line" rotatedBoundingBox="20469,8089 28717,5909 29390,8454 21142,10634"/>
            </emma:interpretation>
          </emma:emma>
        </inkml:annotationXML>
        <inkml:traceGroup>
          <inkml:annotationXML>
            <emma:emma xmlns:emma="http://www.w3.org/2003/04/emma" version="1.0">
              <emma:interpretation id="{65D027D4-CEF4-4A8E-BDA8-7C000228ED11}" emma:medium="tactile" emma:mode="ink">
                <msink:context xmlns:msink="http://schemas.microsoft.com/ink/2010/main" type="inkWord" rotatedBoundingBox="20469,8089 28717,5909 29390,8454 21142,10634"/>
              </emma:interpretation>
              <emma:one-of disjunction-type="recognition" id="oneOf0">
                <emma:interpretation id="interp0" emma:lang="en-GB" emma:confidence="0">
                  <emma:literal>visit</emma:literal>
                </emma:interpretation>
                <emma:interpretation id="interp1" emma:lang="en-GB" emma:confidence="0">
                  <emma:literal>wore.</emma:literal>
                </emma:interpretation>
                <emma:interpretation id="interp2" emma:lang="en-GB" emma:confidence="0">
                  <emma:literal>wares</emma:literal>
                </emma:interpretation>
                <emma:interpretation id="interp3" emma:lang="en-GB" emma:confidence="0">
                  <emma:literal>riff</emma:literal>
                </emma:interpretation>
                <emma:interpretation id="interp4" emma:lang="en-GB" emma:confidence="0">
                  <emma:literal>mores</emma:literal>
                </emma:interpretation>
              </emma:one-of>
            </emma:emma>
          </inkml:annotationXML>
          <inkml:trace contextRef="#ctx0" brushRef="#br0">0 150,'37'0,"-37"0,37 0,0-37,0 37,36-36,-36 36,0 0,0 0,0 0,36 0,-36-37,0 37,-37 0,0-37,37 37,-37 0,0 0,36 0,-36 0,37 0,0 0,-37 0,37 0,0 0,-1 0,1 0,-37 0,37 0,0 0,-37 0,0 0,37 0,-37 0,0 37,37-37,-37 37,0-37,36 36,-36-36,0 37,0 0,37-37,-37 37,37-37,-37 0,0 37,37-37,0 0,-37 0,0 36,0 1,0-37,0 37,0-37,0 37,0 0,0-37,0 36,0-36,0 37,0-37,0 37,0 0,0-37,0 74,0-1,0 38,0-111,36 0,38 0,-37 0,36 0,-36 0,0 0,0 0,73 36,-73-36,0 0,37 0,-74 0,36 0,1 0,0 0,-37 0,37 0,-37 0,37 0,-1 0,-36 0,37 0,-37 0,37 0,-37 0,37 0,0 0,-37 37,0-37,36 0,-36 0,37 0,0 0,-37 0,37 0,-37 0,37 0,-37 0,0-37,0-36,0 36,0 37,0-37,0 37,0-37,0 1,0 36,-37-37,37 0,0 37,0-37,0 37,0-37,0 0,0-36,0 36,0 37,0-37,0 0,-37 74,37 74,0-38,0 1,0-37,-37 36,37-73,0 37,0 0,0-37,0 37,0-37,0 0,37 0,-37 0,37 0,-37 0,0 37,0-37,0 73,0-73,0 0,0 37</inkml:trace>
          <inkml:trace contextRef="#ctx0" brushRef="#br0" timeOffset="9718.8171">2504 739,'0'0,"0"0,0-37,0 37,0-36,0 36,0-37,0 37,0-37,0 0,0-37,0 1,0 36,0 0,0 37,0-37,0 1,0-1,0-37,0 1,0 73,0-74,0 74,0 0,0 0,36 37,-36 0,0-37,0 73,37-73,-37 37,37 37,-37-74,0 36,0 1,0-37,37 37,-37-37,0 37,0 0,0-37,0 36,0-36,0 37,0-37,0 37,0 0,0-37,0 37,0 0,0-1,0-36,37 0,-37 37</inkml:trace>
          <inkml:trace contextRef="#ctx0" brushRef="#br0" timeOffset="2480.4044">3350-71,'37'37,"0"0,-37-37,37 0,-37 0,37 37,-1-37,-36 0,37 0,-37 37,0-37,0 36,0 1,0-37,0 37,0-37,0 37,0 0,0-37,0 36,0 38,0-74,0 37,0-37,-37 0,37 0,-36 0,36 0,0-74,-37-110,37 0,0 37,0 110,0 0,0-36,0-1,0 37,0 0,0 37,0 0,0 0,0 0,0 37</inkml:trace>
          <inkml:trace contextRef="#ctx0" brushRef="#br0" timeOffset="5631.6099">4639-292,'0'-36,"73"36,-36 0,0-37,37 37,-38-37,1 37,37 0,-37 0,-1 0,1 0,0 0,-37 0,37 0,-37-37,0 37,0 0,0-37,-74 37,1 0,-1 0,0 0,1-36,36 36,-37-37,1 0,36 37,37 0,-37 0,37-37,0 37,0-37,0 37,37 0,-37 0,37-37,36 1,1 36,-37 0,36 0,-36-37,0 37,0-37,0 37,-37-37,36 37,-36-37,37 37,-37 0,0 0,-37 0,-36 0,-38 0,38 0,-38 37,1 0,36 0,-36-37,73 0,37 0,37-37,36-73,1 110,-37 0,36 0,-73 0,37-37,-37 37,0 0</inkml:trace>
          <inkml:trace contextRef="#ctx0" brushRef="#br0" timeOffset="19437.6342">8246 408,'0'-111,"0"111,0-73,0-1,0 37,0 1,0-1,0 0,0 0,0 0,0 0,0 1,0-1,0 0,0-37,0 38,37-1,-37-74,0 38,0 36,37-37,-37 1,0-1,37 37,-37-36,0 36,0 0,0-37,0 1,0 36,0 0,0-36,0 36,0 0,0 0,0 0,0 0,0-36,0 73,0-74,-37 74,37-37,-74 1,1 36,36-37,0 0,37 0,-37 0,37-36,0 36,0 0,-37-37,1 38,-1-1,0 0,-37 37,1 0,-1 0,0 74,-36-1,36 38,-73-38,73 38,-73-74,37 36,36-36,1 0,36-37,0 0,37 0,0-37,0 37,0-37,0 0,0 1,0 36,-37-37,37 0,-74 0,38 37,-1 0,74 0,-37 0,-37 0,0 0,37 0,-37 0,0 0</inkml:trace>
        </inkml:traceGroup>
      </inkml:traceGroup>
      <inkml:traceGroup>
        <inkml:annotationXML>
          <emma:emma xmlns:emma="http://www.w3.org/2003/04/emma" version="1.0">
            <emma:interpretation id="{419829B9-A007-460A-8B08-D6A4DE66FCB1}" emma:medium="tactile" emma:mode="ink">
              <msink:context xmlns:msink="http://schemas.microsoft.com/ink/2010/main" type="line" rotatedBoundingBox="25846,8370 29269,7417 29627,8703 26204,9656"/>
            </emma:interpretation>
          </emma:emma>
        </inkml:annotationXML>
        <inkml:traceGroup>
          <inkml:annotationXML>
            <emma:emma xmlns:emma="http://www.w3.org/2003/04/emma" version="1.0">
              <emma:interpretation id="{62A5B641-CFA2-468A-B9AD-C8CE793AA2ED}" emma:medium="tactile" emma:mode="ink">
                <msink:context xmlns:msink="http://schemas.microsoft.com/ink/2010/main" type="inkWord" rotatedBoundingBox="25846,8370 29269,7417 29627,8703 26204,9656"/>
              </emma:interpretation>
              <emma:one-of disjunction-type="recognition" id="oneOf1">
                <emma:interpretation id="interp5" emma:lang="en-GB" emma:confidence="0">
                  <emma:literal>Are</emma:literal>
                </emma:interpretation>
                <emma:interpretation id="interp6" emma:lang="en-GB" emma:confidence="0">
                  <emma:literal>An</emma:literal>
                </emma:interpretation>
                <emma:interpretation id="interp7" emma:lang="en-GB" emma:confidence="0">
                  <emma:literal>Apr</emma:literal>
                </emma:interpretation>
                <emma:interpretation id="interp8" emma:lang="en-GB" emma:confidence="0">
                  <emma:literal>Apse</emma:literal>
                </emma:interpretation>
                <emma:interpretation id="interp9" emma:lang="en-GB" emma:confidence="0">
                  <emma:literal>Arne</emma:literal>
                </emma:interpretation>
              </emma:one-of>
            </emma:emma>
          </inkml:annotationXML>
          <inkml:trace contextRef="#ctx0" brushRef="#br0" timeOffset="28985.851">6332 481,'0'0,"0"-36,0 36,0-37,0 0,37-37,0 74,-37-36,36-1,75-74,-74 1,73 36,-73 1,0 36,36 0,-73 37,0 74,-73 36,-75 37,1-36,-74 110,37-111,37 1,0 36,0-37,110-73,0-37,37 74,0-74,0 36,0-72,0-38,74-36,183-38,1-73,73 1,1-38,-75 111,1-1,-148 38,-73 73,0 37,0 0,-37 0,0 37,0 0,0 0,0-1,0-36,0 37,0-37,0 74,0-74,0 37,0-1,0 1,0-37,0 37,0-37,0 37,0 37,0 36,0-36,0 73,0-74,0 1,0-74,-37 37,37-37,-37 0,37 37,-37-37,37 0,-36 0,36 0,0-37,36 0,1 0,37-36,-37 36,-1-37,-36 74,37 0,-37-37,0 37,0-36,0-1,0 37,37-37,0 0,0 0,-1-36,38 36,-74 37,37-37,-37 37,0 0,37 37,-37 0,0-37,0 37,0-37,0 73,0-36,0-37,0 37,0 0,0-37,0 36,0-36,0 37,-37 0,37-37,-37 0,37 0,-37 0,0 37,1-37,-1 0,0 0,0 0,37 0,-37 0,37 0,0-37,0 0,0 37,37-37,0 37,37-36,36-38,1 0,-1 1,0 36,-73-37,0 37,37 37,-38 0,1 0,37 0,-37 0,0 0,-1 0,1 0,-37 0,37 0,-37 0,37 0,-37 0,37 0,-1 0,-36 0,37 0,-37 0,37 0,-37-36,37 36,-37 0,0 0,0 0,-37 36,37 1,0-37,0 37,0-37,-37 37,0 0,37 0,0-37,0 36,0-36,0 0,0 0,0 0,0 0,0 0,37-36,0 36,-37 0,37 0,-37-37,0 37,37 0,-37 0</inkml:trace>
          <inkml:trace contextRef="#ctx0" brushRef="#br0" timeOffset="16380.0288">7142 997,'0'0,"0"-37,0 0,0 0,0-36,0-38,0 38,0 36,0 0,0 0,0-36,0-1,0 37,0-36,37-1,-37 37,36-73,-36 110,0-37,0 37,0 0,0 37,0 0,0 36,0-36,0 0,0-37,0 37,0-37,0 36,0 1,0 0,0 0,-36 36,-1 38,37-37,-37 36,0 0,0-36,37 0,0-74,0 36</inkml:trace>
        </inkml:traceGroup>
      </inkml:traceGroup>
    </inkml:traceGroup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DD5D6C1-BAD9-4923-9A88-D12117AFC1CA}" type="datetimeFigureOut">
              <a:rPr lang="en-GB"/>
              <a:pPr>
                <a:defRPr/>
              </a:pPr>
              <a:t>18/12/2017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4AB5FF8-2F9C-4F9E-87A9-01B6F1CFD5C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087391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29E804E7-4EC2-4E22-A7CC-44365CC6E126}" type="slidenum">
              <a:rPr lang="en-GB" altLang="en-US"/>
              <a:pPr/>
              <a:t>12</a:t>
            </a:fld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03D21-9DA8-471E-8F8E-F9D820A75D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692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rebuchet MS" panose="020B0603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rebuchet MS" panose="020B0603020202020204" pitchFamily="34" charset="0"/>
              </a:defRPr>
            </a:lvl1pPr>
            <a:lvl2pPr>
              <a:defRPr>
                <a:latin typeface="Trebuchet MS" panose="020B0603020202020204" pitchFamily="34" charset="0"/>
              </a:defRPr>
            </a:lvl2pPr>
            <a:lvl3pPr>
              <a:defRPr>
                <a:latin typeface="Trebuchet MS" panose="020B0603020202020204" pitchFamily="34" charset="0"/>
              </a:defRPr>
            </a:lvl3pPr>
            <a:lvl4pPr>
              <a:defRPr>
                <a:latin typeface="Trebuchet MS" panose="020B0603020202020204" pitchFamily="34" charset="0"/>
              </a:defRPr>
            </a:lvl4pPr>
            <a:lvl5pPr>
              <a:defRPr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241E50-C66C-4C25-909E-15AE2074C5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8004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>
                <a:latin typeface="Trebuchet MS" panose="020B0603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latin typeface="Trebuchet MS" panose="020B0603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8AA0D4-E0DC-43FB-9F7F-CBF3D80A9F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8430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E180CB-A34E-416E-AD72-3C085D5D3A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5587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8C9FFA-973E-4CB5-8C1B-8D40E5140E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5519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FCECB2-ED1C-438D-A700-EF19DB495C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9196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FC4138-BBDB-41BB-9ABB-6CDCA95FD1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9517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5BBE3D-5631-45A8-AB74-466188277D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6797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859F45-40A2-48F1-ABB2-8476309C79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0857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8D32AC-4E24-42BB-8AD6-FAC5FBA709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5494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35E580-51BD-4D20-B128-2813F2CB1F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2834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rebuchet MS" panose="020B0603020202020204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rebuchet MS" panose="020B0603020202020204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rebuchet MS" pitchFamily="34" charset="0"/>
              </a:defRPr>
            </a:lvl1pPr>
          </a:lstStyle>
          <a:p>
            <a:fld id="{6CA190DD-1B44-4F6E-8C20-C4709BDC65B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11255841" y="5760770"/>
            <a:ext cx="888831" cy="95249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anose="020B060302020202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rebuchet MS" panose="020B0603020202020204" pitchFamily="34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rebuchet MS" panose="020B0603020202020204" pitchFamily="34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customXml" Target="../ink/ink2.xml"/><Relationship Id="rId7" Type="http://schemas.openxmlformats.org/officeDocument/2006/relationships/customXml" Target="../ink/ink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customXml" Target="../ink/ink3.xml"/><Relationship Id="rId10" Type="http://schemas.openxmlformats.org/officeDocument/2006/relationships/image" Target="../media/image6.emf"/><Relationship Id="rId4" Type="http://schemas.openxmlformats.org/officeDocument/2006/relationships/image" Target="../media/image3.emf"/><Relationship Id="rId9" Type="http://schemas.openxmlformats.org/officeDocument/2006/relationships/customXml" Target="../ink/ink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4"/>
          <p:cNvSpPr>
            <a:spLocks noChangeShapeType="1"/>
          </p:cNvSpPr>
          <p:nvPr/>
        </p:nvSpPr>
        <p:spPr bwMode="auto">
          <a:xfrm rot="5400000" flipH="1">
            <a:off x="5493296" y="1165679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 rot="5400000">
            <a:off x="4802756" y="2963196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" name="Oval 3"/>
          <p:cNvSpPr/>
          <p:nvPr/>
        </p:nvSpPr>
        <p:spPr>
          <a:xfrm rot="5400000">
            <a:off x="5753616" y="2159252"/>
            <a:ext cx="1018417" cy="10184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rot="5400000" flipH="1">
            <a:off x="5493296" y="2976363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rot="5400000">
            <a:off x="4802756" y="4773880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6262340" y="4589214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e°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742438" y="3943096"/>
            <a:ext cx="1018417" cy="10184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5895283" y="4482300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f°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05494" y="4008009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g°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11578" y="4125774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18221" y="2763941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645043">
            <a:off x="5851164" y="2657027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61375" y="2182736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67459" y="2300501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 bwMode="auto">
          <a:xfrm>
            <a:off x="332456" y="413791"/>
            <a:ext cx="11812216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>
              <a:defRPr/>
            </a:pPr>
            <a:r>
              <a:rPr lang="en-GB" sz="3400" kern="0" dirty="0" smtClean="0">
                <a:latin typeface="Trebuchet MS" panose="020B0603020202020204" pitchFamily="34" charset="0"/>
              </a:rPr>
              <a:t>Think back to last lesson:</a:t>
            </a:r>
          </a:p>
          <a:p>
            <a:pPr algn="l">
              <a:defRPr/>
            </a:pPr>
            <a:r>
              <a:rPr lang="en-GB" sz="3400" kern="0" dirty="0" smtClean="0">
                <a:latin typeface="Trebuchet MS" panose="020B0603020202020204" pitchFamily="34" charset="0"/>
              </a:rPr>
              <a:t>If the arrowed lines are parallel, show me a pair of angles that are the same size.</a:t>
            </a:r>
          </a:p>
        </p:txBody>
      </p:sp>
    </p:spTree>
    <p:extLst>
      <p:ext uri="{BB962C8B-B14F-4D97-AF65-F5344CB8AC3E}">
        <p14:creationId xmlns:p14="http://schemas.microsoft.com/office/powerpoint/2010/main" val="83448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val 42"/>
          <p:cNvSpPr/>
          <p:nvPr/>
        </p:nvSpPr>
        <p:spPr>
          <a:xfrm rot="7384023">
            <a:off x="2922349" y="4088891"/>
            <a:ext cx="1018417" cy="10184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Pie 18"/>
          <p:cNvSpPr/>
          <p:nvPr/>
        </p:nvSpPr>
        <p:spPr>
          <a:xfrm rot="12152235">
            <a:off x="2967133" y="2357446"/>
            <a:ext cx="965412" cy="965412"/>
          </a:xfrm>
          <a:prstGeom prst="pie">
            <a:avLst>
              <a:gd name="adj1" fmla="val 10800000"/>
              <a:gd name="adj2" fmla="val 1487920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5" name="Pie 34"/>
          <p:cNvSpPr/>
          <p:nvPr/>
        </p:nvSpPr>
        <p:spPr>
          <a:xfrm rot="12360774">
            <a:off x="2971030" y="4119013"/>
            <a:ext cx="965412" cy="965412"/>
          </a:xfrm>
          <a:prstGeom prst="pie">
            <a:avLst>
              <a:gd name="adj1" fmla="val 10800000"/>
              <a:gd name="adj2" fmla="val 1487920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7" name="Line 4"/>
          <p:cNvSpPr>
            <a:spLocks noChangeShapeType="1"/>
          </p:cNvSpPr>
          <p:nvPr/>
        </p:nvSpPr>
        <p:spPr bwMode="auto">
          <a:xfrm rot="5400000" flipH="1">
            <a:off x="2675677" y="1326707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" name="Line 5"/>
          <p:cNvSpPr>
            <a:spLocks noChangeShapeType="1"/>
          </p:cNvSpPr>
          <p:nvPr/>
        </p:nvSpPr>
        <p:spPr bwMode="auto">
          <a:xfrm rot="5400000">
            <a:off x="1985137" y="3124224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" name="Oval 38"/>
          <p:cNvSpPr/>
          <p:nvPr/>
        </p:nvSpPr>
        <p:spPr>
          <a:xfrm rot="5400000">
            <a:off x="2935997" y="2320280"/>
            <a:ext cx="1018417" cy="10184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Line 4"/>
          <p:cNvSpPr>
            <a:spLocks noChangeShapeType="1"/>
          </p:cNvSpPr>
          <p:nvPr/>
        </p:nvSpPr>
        <p:spPr bwMode="auto">
          <a:xfrm rot="5400000" flipH="1">
            <a:off x="2675677" y="3137391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" name="Line 5"/>
          <p:cNvSpPr>
            <a:spLocks noChangeShapeType="1"/>
          </p:cNvSpPr>
          <p:nvPr/>
        </p:nvSpPr>
        <p:spPr bwMode="auto">
          <a:xfrm rot="5400000">
            <a:off x="1985137" y="4934908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3444721" y="4750242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e°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077664" y="4643328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f°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132251" y="4167474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g°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493959" y="4286802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400602" y="2924969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 rot="645043">
            <a:off x="3033545" y="2818055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043756" y="2343764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449840" y="2461529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Line 4"/>
          <p:cNvSpPr>
            <a:spLocks noChangeShapeType="1"/>
          </p:cNvSpPr>
          <p:nvPr/>
        </p:nvSpPr>
        <p:spPr bwMode="auto">
          <a:xfrm rot="5400000" flipH="1">
            <a:off x="8148285" y="1470723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" name="Line 5"/>
          <p:cNvSpPr>
            <a:spLocks noChangeShapeType="1"/>
          </p:cNvSpPr>
          <p:nvPr/>
        </p:nvSpPr>
        <p:spPr bwMode="auto">
          <a:xfrm rot="5400000">
            <a:off x="7457745" y="3268240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3" name="Oval 52"/>
          <p:cNvSpPr/>
          <p:nvPr/>
        </p:nvSpPr>
        <p:spPr>
          <a:xfrm rot="5400000">
            <a:off x="8397427" y="2482591"/>
            <a:ext cx="1018417" cy="10184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Line 4"/>
          <p:cNvSpPr>
            <a:spLocks noChangeShapeType="1"/>
          </p:cNvSpPr>
          <p:nvPr/>
        </p:nvSpPr>
        <p:spPr bwMode="auto">
          <a:xfrm rot="5400000" flipH="1">
            <a:off x="8148285" y="3281407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" name="Line 5"/>
          <p:cNvSpPr>
            <a:spLocks noChangeShapeType="1"/>
          </p:cNvSpPr>
          <p:nvPr/>
        </p:nvSpPr>
        <p:spPr bwMode="auto">
          <a:xfrm rot="5400000">
            <a:off x="7457745" y="5078924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8917329" y="4894258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e°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8397427" y="4248140"/>
            <a:ext cx="1018417" cy="10184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/>
          <p:cNvSpPr txBox="1"/>
          <p:nvPr/>
        </p:nvSpPr>
        <p:spPr>
          <a:xfrm>
            <a:off x="8550272" y="4787344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f°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560483" y="4313053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g°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934467" y="4428666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873210" y="3068985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 rot="645043">
            <a:off x="8506153" y="2962071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516364" y="2487780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8922448" y="2605545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Title 1"/>
          <p:cNvSpPr txBox="1">
            <a:spLocks/>
          </p:cNvSpPr>
          <p:nvPr/>
        </p:nvSpPr>
        <p:spPr bwMode="auto">
          <a:xfrm>
            <a:off x="332456" y="413791"/>
            <a:ext cx="11812216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>
              <a:defRPr/>
            </a:pPr>
            <a:r>
              <a:rPr lang="en-GB" sz="3400" kern="0" dirty="0" smtClean="0">
                <a:latin typeface="Trebuchet MS" panose="020B0603020202020204" pitchFamily="34" charset="0"/>
              </a:rPr>
              <a:t>Angle a = angle e.</a:t>
            </a:r>
          </a:p>
          <a:p>
            <a:pPr algn="l">
              <a:defRPr/>
            </a:pPr>
            <a:r>
              <a:rPr lang="en-GB" sz="3400" kern="0" dirty="0" smtClean="0">
                <a:latin typeface="Trebuchet MS" panose="020B0603020202020204" pitchFamily="34" charset="0"/>
              </a:rPr>
              <a:t>These are called </a:t>
            </a:r>
            <a:r>
              <a:rPr lang="en-GB" sz="3400" kern="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corresponding angles</a:t>
            </a:r>
            <a:r>
              <a:rPr lang="en-GB" sz="3400" kern="0" dirty="0" smtClean="0">
                <a:latin typeface="Trebuchet MS" panose="020B0603020202020204" pitchFamily="34" charset="0"/>
              </a:rPr>
              <a:t>. Can you see why?</a:t>
            </a:r>
          </a:p>
        </p:txBody>
      </p:sp>
    </p:spTree>
    <p:extLst>
      <p:ext uri="{BB962C8B-B14F-4D97-AF65-F5344CB8AC3E}">
        <p14:creationId xmlns:p14="http://schemas.microsoft.com/office/powerpoint/2010/main" val="374635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val 42"/>
          <p:cNvSpPr/>
          <p:nvPr/>
        </p:nvSpPr>
        <p:spPr>
          <a:xfrm rot="7384023">
            <a:off x="2922349" y="4088891"/>
            <a:ext cx="1018417" cy="10184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Pie 18"/>
          <p:cNvSpPr/>
          <p:nvPr/>
        </p:nvSpPr>
        <p:spPr>
          <a:xfrm rot="12152235">
            <a:off x="2967133" y="2357446"/>
            <a:ext cx="965412" cy="965412"/>
          </a:xfrm>
          <a:prstGeom prst="pie">
            <a:avLst>
              <a:gd name="adj1" fmla="val 10800000"/>
              <a:gd name="adj2" fmla="val 1487920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0" name="Pie 19"/>
          <p:cNvSpPr/>
          <p:nvPr/>
        </p:nvSpPr>
        <p:spPr>
          <a:xfrm rot="18883520">
            <a:off x="8435108" y="4274642"/>
            <a:ext cx="965412" cy="965412"/>
          </a:xfrm>
          <a:prstGeom prst="pie">
            <a:avLst>
              <a:gd name="adj1" fmla="val 8160097"/>
              <a:gd name="adj2" fmla="val 1487920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5" name="Pie 34"/>
          <p:cNvSpPr/>
          <p:nvPr/>
        </p:nvSpPr>
        <p:spPr>
          <a:xfrm rot="12360774">
            <a:off x="2971030" y="4119013"/>
            <a:ext cx="965412" cy="965412"/>
          </a:xfrm>
          <a:prstGeom prst="pie">
            <a:avLst>
              <a:gd name="adj1" fmla="val 10800000"/>
              <a:gd name="adj2" fmla="val 1487920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6" name="Pie 35"/>
          <p:cNvSpPr/>
          <p:nvPr/>
        </p:nvSpPr>
        <p:spPr>
          <a:xfrm rot="19130511">
            <a:off x="8417123" y="2485165"/>
            <a:ext cx="998360" cy="1008339"/>
          </a:xfrm>
          <a:prstGeom prst="pie">
            <a:avLst>
              <a:gd name="adj1" fmla="val 8160097"/>
              <a:gd name="adj2" fmla="val 1487920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7" name="Line 4"/>
          <p:cNvSpPr>
            <a:spLocks noChangeShapeType="1"/>
          </p:cNvSpPr>
          <p:nvPr/>
        </p:nvSpPr>
        <p:spPr bwMode="auto">
          <a:xfrm rot="5400000" flipH="1">
            <a:off x="2675677" y="1326707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" name="Line 5"/>
          <p:cNvSpPr>
            <a:spLocks noChangeShapeType="1"/>
          </p:cNvSpPr>
          <p:nvPr/>
        </p:nvSpPr>
        <p:spPr bwMode="auto">
          <a:xfrm rot="5400000">
            <a:off x="1985137" y="3124224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" name="Oval 38"/>
          <p:cNvSpPr/>
          <p:nvPr/>
        </p:nvSpPr>
        <p:spPr>
          <a:xfrm rot="5400000">
            <a:off x="2935997" y="2320280"/>
            <a:ext cx="1018417" cy="10184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Line 4"/>
          <p:cNvSpPr>
            <a:spLocks noChangeShapeType="1"/>
          </p:cNvSpPr>
          <p:nvPr/>
        </p:nvSpPr>
        <p:spPr bwMode="auto">
          <a:xfrm rot="5400000" flipH="1">
            <a:off x="2675677" y="3137391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" name="Line 5"/>
          <p:cNvSpPr>
            <a:spLocks noChangeShapeType="1"/>
          </p:cNvSpPr>
          <p:nvPr/>
        </p:nvSpPr>
        <p:spPr bwMode="auto">
          <a:xfrm rot="5400000">
            <a:off x="1985137" y="4934908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3444721" y="4750242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e°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077664" y="4643328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f°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132251" y="4167474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g°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493959" y="4286802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400602" y="2924969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 rot="645043">
            <a:off x="3033545" y="2818055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043756" y="2343764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449840" y="2461529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Line 4"/>
          <p:cNvSpPr>
            <a:spLocks noChangeShapeType="1"/>
          </p:cNvSpPr>
          <p:nvPr/>
        </p:nvSpPr>
        <p:spPr bwMode="auto">
          <a:xfrm rot="5400000" flipH="1">
            <a:off x="8148285" y="1470723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" name="Line 5"/>
          <p:cNvSpPr>
            <a:spLocks noChangeShapeType="1"/>
          </p:cNvSpPr>
          <p:nvPr/>
        </p:nvSpPr>
        <p:spPr bwMode="auto">
          <a:xfrm rot="5400000">
            <a:off x="7457745" y="3268240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3" name="Oval 52"/>
          <p:cNvSpPr/>
          <p:nvPr/>
        </p:nvSpPr>
        <p:spPr>
          <a:xfrm rot="5400000">
            <a:off x="8408605" y="2464296"/>
            <a:ext cx="1018417" cy="10184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Line 4"/>
          <p:cNvSpPr>
            <a:spLocks noChangeShapeType="1"/>
          </p:cNvSpPr>
          <p:nvPr/>
        </p:nvSpPr>
        <p:spPr bwMode="auto">
          <a:xfrm rot="5400000" flipH="1">
            <a:off x="8148285" y="3281407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" name="Line 5"/>
          <p:cNvSpPr>
            <a:spLocks noChangeShapeType="1"/>
          </p:cNvSpPr>
          <p:nvPr/>
        </p:nvSpPr>
        <p:spPr bwMode="auto">
          <a:xfrm rot="5400000">
            <a:off x="7457745" y="5078924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8917329" y="4894258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e°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8397427" y="4248140"/>
            <a:ext cx="1018417" cy="10184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/>
          <p:cNvSpPr txBox="1"/>
          <p:nvPr/>
        </p:nvSpPr>
        <p:spPr>
          <a:xfrm>
            <a:off x="8550272" y="4787344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f°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560483" y="4313053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g°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934467" y="4428666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873210" y="3068985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 rot="645043">
            <a:off x="8506153" y="2962071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516364" y="2487780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8922448" y="2605545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Title 1"/>
          <p:cNvSpPr txBox="1">
            <a:spLocks/>
          </p:cNvSpPr>
          <p:nvPr/>
        </p:nvSpPr>
        <p:spPr bwMode="auto">
          <a:xfrm>
            <a:off x="332456" y="413791"/>
            <a:ext cx="11812216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>
              <a:defRPr/>
            </a:pPr>
            <a:r>
              <a:rPr lang="en-GB" sz="3400" kern="0" dirty="0" smtClean="0">
                <a:latin typeface="Trebuchet MS" panose="020B0603020202020204" pitchFamily="34" charset="0"/>
              </a:rPr>
              <a:t>Angle b and angle f are also </a:t>
            </a:r>
            <a:r>
              <a:rPr lang="en-GB" sz="3400" kern="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corresponding</a:t>
            </a:r>
            <a:r>
              <a:rPr lang="en-GB" sz="3400" kern="0" dirty="0" smtClean="0">
                <a:latin typeface="Trebuchet MS" panose="020B0603020202020204" pitchFamily="34" charset="0"/>
              </a:rPr>
              <a:t>.</a:t>
            </a:r>
          </a:p>
          <a:p>
            <a:pPr algn="l">
              <a:defRPr/>
            </a:pPr>
            <a:r>
              <a:rPr lang="en-GB" sz="3400" kern="0" dirty="0" smtClean="0">
                <a:latin typeface="Trebuchet MS" panose="020B0603020202020204" pitchFamily="34" charset="0"/>
              </a:rPr>
              <a:t>Can you find any other pairs of </a:t>
            </a:r>
            <a:r>
              <a:rPr lang="en-GB" sz="3400" kern="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corresponding angles</a:t>
            </a:r>
            <a:r>
              <a:rPr lang="en-GB" sz="3400" kern="0" dirty="0" smtClean="0">
                <a:latin typeface="Trebuchet MS" panose="020B0603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1322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68350" y="188640"/>
            <a:ext cx="1168829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Title: </a:t>
            </a:r>
            <a:r>
              <a:rPr lang="en-GB" altLang="en-US" sz="2800" kern="0" dirty="0" smtClean="0">
                <a:latin typeface="Calibri" panose="020F0502020204030204" pitchFamily="34" charset="0"/>
              </a:rPr>
              <a:t>Corresponding angles.</a:t>
            </a:r>
            <a:endParaRPr lang="en-GB" altLang="en-US" sz="2800" kern="0" dirty="0" smtClean="0">
              <a:latin typeface="Calibri" panose="020F0502020204030204" pitchFamily="34" charset="0"/>
            </a:endParaRPr>
          </a:p>
          <a:p>
            <a:pPr algn="l"/>
            <a:endParaRPr lang="en-GB" altLang="en-US" sz="2800" kern="0" dirty="0" smtClean="0">
              <a:latin typeface="Calibri" panose="020F0502020204030204" pitchFamily="34" charset="0"/>
            </a:endParaRPr>
          </a:p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Find the values of the missing letters in the diagrams.  Where there is more than one letter to find, find them in alphabetical order.</a:t>
            </a:r>
          </a:p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Give a reason for your answers.</a:t>
            </a:r>
            <a:endParaRPr lang="en-GB" altLang="en-US" sz="2800" kern="0" dirty="0" smtClean="0">
              <a:latin typeface="Calibri" panose="020F0502020204030204" pitchFamily="34" charset="0"/>
            </a:endParaRPr>
          </a:p>
        </p:txBody>
      </p:sp>
      <p:sp>
        <p:nvSpPr>
          <p:cNvPr id="5" name="AutoShape 2" descr="https://staff.bluecoat.uk.com/owa/service.svc/s/GetFileAttachment?id=AAMkADAyNDc3YjYxLTVjOGMtNDQyYi05ZGY0LTkyMWZiZWM5OWJlOQBGAAAAAAA9qbNcm05WQpk5yOV8p4kPBwCxHWX%2BZcL7TYj6HtyRp%2F92AAAAAAEMAACxHWX%2BZcL7TYj6HtyRp%2F92AAFSzka%2BAAABEgAQAJgxf5%2FKIQ9HsCfOh1oJtq8%3D&amp;X-OWA-CANARY=Kqeso-4O4US3uFIA--bi2qDaxf1aRtUIPif9hb8WMXAAQvt7hRHQwPvLSbecd63PbIb_3JhvAfw.&amp;isImagePreview=Tru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551"/>
          <a:stretch/>
        </p:blipFill>
        <p:spPr>
          <a:xfrm>
            <a:off x="586545" y="2780928"/>
            <a:ext cx="10801200" cy="376176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8" name="Ink 7"/>
              <p14:cNvContentPartPr/>
              <p14:nvPr/>
            </p14:nvContentPartPr>
            <p14:xfrm>
              <a:off x="378472" y="6014806"/>
              <a:ext cx="10389600" cy="60696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4592" y="5930926"/>
                <a:ext cx="10557360" cy="774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892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68350" y="188640"/>
            <a:ext cx="1168829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Title: </a:t>
            </a:r>
            <a:r>
              <a:rPr lang="en-GB" altLang="en-US" sz="2800" kern="0" dirty="0" smtClean="0">
                <a:latin typeface="Calibri" panose="020F0502020204030204" pitchFamily="34" charset="0"/>
              </a:rPr>
              <a:t>Corresponding angles.</a:t>
            </a:r>
            <a:endParaRPr lang="en-GB" altLang="en-US" sz="2800" kern="0" dirty="0" smtClean="0">
              <a:latin typeface="Calibri" panose="020F0502020204030204" pitchFamily="34" charset="0"/>
            </a:endParaRPr>
          </a:p>
          <a:p>
            <a:pPr algn="l"/>
            <a:endParaRPr lang="en-GB" altLang="en-US" sz="2800" kern="0" dirty="0" smtClean="0">
              <a:latin typeface="Calibri" panose="020F0502020204030204" pitchFamily="34" charset="0"/>
            </a:endParaRPr>
          </a:p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Find the values of the missing letters in the diagrams.  Where there is more than one letter to find, find them in alphabetical order.</a:t>
            </a:r>
          </a:p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Give a reason for your answers.</a:t>
            </a:r>
            <a:endParaRPr lang="en-GB" altLang="en-US" sz="2800" kern="0" dirty="0" smtClean="0">
              <a:latin typeface="Calibri" panose="020F0502020204030204" pitchFamily="34" charset="0"/>
            </a:endParaRPr>
          </a:p>
        </p:txBody>
      </p:sp>
      <p:sp>
        <p:nvSpPr>
          <p:cNvPr id="5" name="AutoShape 2" descr="https://staff.bluecoat.uk.com/owa/service.svc/s/GetFileAttachment?id=AAMkADAyNDc3YjYxLTVjOGMtNDQyYi05ZGY0LTkyMWZiZWM5OWJlOQBGAAAAAAA9qbNcm05WQpk5yOV8p4kPBwCxHWX%2BZcL7TYj6HtyRp%2F92AAAAAAEMAACxHWX%2BZcL7TYj6HtyRp%2F92AAFSzka%2BAAABEgAQAJgxf5%2FKIQ9HsCfOh1oJtq8%3D&amp;X-OWA-CANARY=Kqeso-4O4US3uFIA--bi2qDaxf1aRtUIPif9hb8WMXAAQvt7hRHQwPvLSbecd63PbIb_3JhvAfw.&amp;isImagePreview=Tru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5" t="43891" r="235" b="4660"/>
          <a:stretch/>
        </p:blipFill>
        <p:spPr>
          <a:xfrm>
            <a:off x="472478" y="2996952"/>
            <a:ext cx="10801200" cy="376176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8" name="Ink 7"/>
              <p14:cNvContentPartPr/>
              <p14:nvPr/>
            </p14:nvContentPartPr>
            <p14:xfrm>
              <a:off x="378472" y="6014806"/>
              <a:ext cx="10389600" cy="60696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4592" y="5930926"/>
                <a:ext cx="10557360" cy="77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/>
              <p14:cNvContentPartPr/>
              <p14:nvPr/>
            </p14:nvContentPartPr>
            <p14:xfrm>
              <a:off x="1298687" y="2646026"/>
              <a:ext cx="2327400" cy="6145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14807" y="2562146"/>
                <a:ext cx="2495160" cy="78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3" name="Ink 12"/>
              <p14:cNvContentPartPr/>
              <p14:nvPr/>
            </p14:nvContentPartPr>
            <p14:xfrm>
              <a:off x="4002287" y="2968586"/>
              <a:ext cx="185760" cy="172440"/>
            </p14:xfrm>
          </p:contentPart>
        </mc:Choice>
        <mc:Fallback>
          <p:pic>
            <p:nvPicPr>
              <p:cNvPr id="13" name="Ink 1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918407" y="2884706"/>
                <a:ext cx="353520" cy="34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9" name="Ink 18"/>
              <p14:cNvContentPartPr/>
              <p14:nvPr/>
            </p14:nvContentPartPr>
            <p14:xfrm>
              <a:off x="7394567" y="2172986"/>
              <a:ext cx="3220920" cy="116676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310687" y="2089106"/>
                <a:ext cx="3388680" cy="1334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2088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e 18"/>
          <p:cNvSpPr/>
          <p:nvPr/>
        </p:nvSpPr>
        <p:spPr>
          <a:xfrm rot="12152235">
            <a:off x="2967133" y="2325454"/>
            <a:ext cx="965412" cy="965412"/>
          </a:xfrm>
          <a:prstGeom prst="pie">
            <a:avLst>
              <a:gd name="adj1" fmla="val 10800000"/>
              <a:gd name="adj2" fmla="val 1487920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0" name="Pie 19"/>
          <p:cNvSpPr/>
          <p:nvPr/>
        </p:nvSpPr>
        <p:spPr>
          <a:xfrm rot="8134898">
            <a:off x="9083624" y="4346650"/>
            <a:ext cx="965412" cy="965412"/>
          </a:xfrm>
          <a:prstGeom prst="pie">
            <a:avLst>
              <a:gd name="adj1" fmla="val 8160097"/>
              <a:gd name="adj2" fmla="val 1487920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5" name="Pie 34"/>
          <p:cNvSpPr/>
          <p:nvPr/>
        </p:nvSpPr>
        <p:spPr>
          <a:xfrm rot="1290114">
            <a:off x="2971030" y="4087021"/>
            <a:ext cx="965412" cy="965412"/>
          </a:xfrm>
          <a:prstGeom prst="pie">
            <a:avLst>
              <a:gd name="adj1" fmla="val 10800000"/>
              <a:gd name="adj2" fmla="val 1487920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6" name="Pie 35"/>
          <p:cNvSpPr/>
          <p:nvPr/>
        </p:nvSpPr>
        <p:spPr>
          <a:xfrm rot="19130511">
            <a:off x="9065639" y="2557173"/>
            <a:ext cx="998360" cy="1008339"/>
          </a:xfrm>
          <a:prstGeom prst="pie">
            <a:avLst>
              <a:gd name="adj1" fmla="val 8160097"/>
              <a:gd name="adj2" fmla="val 1487920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7" name="Line 4"/>
          <p:cNvSpPr>
            <a:spLocks noChangeShapeType="1"/>
          </p:cNvSpPr>
          <p:nvPr/>
        </p:nvSpPr>
        <p:spPr bwMode="auto">
          <a:xfrm rot="5400000" flipH="1">
            <a:off x="2675677" y="1294715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" name="Line 5"/>
          <p:cNvSpPr>
            <a:spLocks noChangeShapeType="1"/>
          </p:cNvSpPr>
          <p:nvPr/>
        </p:nvSpPr>
        <p:spPr bwMode="auto">
          <a:xfrm rot="5400000">
            <a:off x="1985137" y="3092232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" name="Oval 38"/>
          <p:cNvSpPr/>
          <p:nvPr/>
        </p:nvSpPr>
        <p:spPr>
          <a:xfrm rot="5400000">
            <a:off x="2935997" y="2288288"/>
            <a:ext cx="1018417" cy="10184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Line 4"/>
          <p:cNvSpPr>
            <a:spLocks noChangeShapeType="1"/>
          </p:cNvSpPr>
          <p:nvPr/>
        </p:nvSpPr>
        <p:spPr bwMode="auto">
          <a:xfrm rot="5400000" flipH="1">
            <a:off x="2675677" y="3105399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" name="Line 5"/>
          <p:cNvSpPr>
            <a:spLocks noChangeShapeType="1"/>
          </p:cNvSpPr>
          <p:nvPr/>
        </p:nvSpPr>
        <p:spPr bwMode="auto">
          <a:xfrm rot="5400000">
            <a:off x="1985137" y="4902916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3444721" y="4718250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e°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2924819" y="4072132"/>
            <a:ext cx="1018417" cy="10184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3077664" y="4611336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f°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087875" y="4137045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g°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493959" y="4254810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400602" y="2892977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 rot="645043">
            <a:off x="3033545" y="2786063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043756" y="2311772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449840" y="2429537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Line 4"/>
          <p:cNvSpPr>
            <a:spLocks noChangeShapeType="1"/>
          </p:cNvSpPr>
          <p:nvPr/>
        </p:nvSpPr>
        <p:spPr bwMode="auto">
          <a:xfrm rot="5400000" flipH="1">
            <a:off x="8796801" y="1542731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" name="Line 5"/>
          <p:cNvSpPr>
            <a:spLocks noChangeShapeType="1"/>
          </p:cNvSpPr>
          <p:nvPr/>
        </p:nvSpPr>
        <p:spPr bwMode="auto">
          <a:xfrm rot="5400000">
            <a:off x="8106261" y="3340248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3" name="Oval 52"/>
          <p:cNvSpPr/>
          <p:nvPr/>
        </p:nvSpPr>
        <p:spPr>
          <a:xfrm rot="5400000">
            <a:off x="9057121" y="2536304"/>
            <a:ext cx="1018417" cy="10184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Line 4"/>
          <p:cNvSpPr>
            <a:spLocks noChangeShapeType="1"/>
          </p:cNvSpPr>
          <p:nvPr/>
        </p:nvSpPr>
        <p:spPr bwMode="auto">
          <a:xfrm rot="5400000" flipH="1">
            <a:off x="8796801" y="3353415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" name="Line 5"/>
          <p:cNvSpPr>
            <a:spLocks noChangeShapeType="1"/>
          </p:cNvSpPr>
          <p:nvPr/>
        </p:nvSpPr>
        <p:spPr bwMode="auto">
          <a:xfrm rot="5400000">
            <a:off x="8106261" y="5150932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9565845" y="4966266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e°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9045943" y="4320148"/>
            <a:ext cx="1018417" cy="10184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/>
          <p:cNvSpPr txBox="1"/>
          <p:nvPr/>
        </p:nvSpPr>
        <p:spPr>
          <a:xfrm>
            <a:off x="9198788" y="4859352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f°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208999" y="4385061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g°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615083" y="4502826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521726" y="3140993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 rot="645043">
            <a:off x="9154669" y="3034079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164880" y="2559788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570964" y="2677553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itle 1"/>
          <p:cNvSpPr txBox="1">
            <a:spLocks/>
          </p:cNvSpPr>
          <p:nvPr/>
        </p:nvSpPr>
        <p:spPr bwMode="auto">
          <a:xfrm>
            <a:off x="332456" y="188640"/>
            <a:ext cx="11812216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>
              <a:defRPr/>
            </a:pPr>
            <a:r>
              <a:rPr lang="en-GB" sz="3400" kern="0" dirty="0" smtClean="0">
                <a:latin typeface="Trebuchet MS" panose="020B0603020202020204" pitchFamily="34" charset="0"/>
              </a:rPr>
              <a:t>Angle a = angle g and angle b = angle h.</a:t>
            </a:r>
          </a:p>
          <a:p>
            <a:pPr algn="l">
              <a:defRPr/>
            </a:pPr>
            <a:r>
              <a:rPr lang="en-GB" sz="3400" kern="0" dirty="0" smtClean="0">
                <a:latin typeface="Trebuchet MS" panose="020B0603020202020204" pitchFamily="34" charset="0"/>
              </a:rPr>
              <a:t>Can you see why?</a:t>
            </a:r>
          </a:p>
        </p:txBody>
      </p:sp>
    </p:spTree>
    <p:extLst>
      <p:ext uri="{BB962C8B-B14F-4D97-AF65-F5344CB8AC3E}">
        <p14:creationId xmlns:p14="http://schemas.microsoft.com/office/powerpoint/2010/main" val="76107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e 18"/>
          <p:cNvSpPr/>
          <p:nvPr/>
        </p:nvSpPr>
        <p:spPr>
          <a:xfrm rot="12152235">
            <a:off x="2967133" y="2181438"/>
            <a:ext cx="965412" cy="965412"/>
          </a:xfrm>
          <a:prstGeom prst="pie">
            <a:avLst>
              <a:gd name="adj1" fmla="val 10800000"/>
              <a:gd name="adj2" fmla="val 1487920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0" name="Pie 19"/>
          <p:cNvSpPr/>
          <p:nvPr/>
        </p:nvSpPr>
        <p:spPr>
          <a:xfrm rot="8134898">
            <a:off x="9083624" y="4202634"/>
            <a:ext cx="965412" cy="965412"/>
          </a:xfrm>
          <a:prstGeom prst="pie">
            <a:avLst>
              <a:gd name="adj1" fmla="val 8160097"/>
              <a:gd name="adj2" fmla="val 1487920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5" name="Pie 34"/>
          <p:cNvSpPr/>
          <p:nvPr/>
        </p:nvSpPr>
        <p:spPr>
          <a:xfrm rot="1290114">
            <a:off x="2971030" y="3943005"/>
            <a:ext cx="965412" cy="965412"/>
          </a:xfrm>
          <a:prstGeom prst="pie">
            <a:avLst>
              <a:gd name="adj1" fmla="val 10800000"/>
              <a:gd name="adj2" fmla="val 1487920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6" name="Pie 35"/>
          <p:cNvSpPr/>
          <p:nvPr/>
        </p:nvSpPr>
        <p:spPr>
          <a:xfrm rot="19130511">
            <a:off x="9065639" y="2413157"/>
            <a:ext cx="998360" cy="1008339"/>
          </a:xfrm>
          <a:prstGeom prst="pie">
            <a:avLst>
              <a:gd name="adj1" fmla="val 8160097"/>
              <a:gd name="adj2" fmla="val 1487920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7" name="Line 4"/>
          <p:cNvSpPr>
            <a:spLocks noChangeShapeType="1"/>
          </p:cNvSpPr>
          <p:nvPr/>
        </p:nvSpPr>
        <p:spPr bwMode="auto">
          <a:xfrm rot="5400000" flipH="1">
            <a:off x="2675677" y="1150699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" name="Line 5"/>
          <p:cNvSpPr>
            <a:spLocks noChangeShapeType="1"/>
          </p:cNvSpPr>
          <p:nvPr/>
        </p:nvSpPr>
        <p:spPr bwMode="auto">
          <a:xfrm rot="5400000">
            <a:off x="1985137" y="2948216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" name="Oval 38"/>
          <p:cNvSpPr/>
          <p:nvPr/>
        </p:nvSpPr>
        <p:spPr>
          <a:xfrm rot="5400000">
            <a:off x="2935997" y="2144272"/>
            <a:ext cx="1018417" cy="10184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Line 4"/>
          <p:cNvSpPr>
            <a:spLocks noChangeShapeType="1"/>
          </p:cNvSpPr>
          <p:nvPr/>
        </p:nvSpPr>
        <p:spPr bwMode="auto">
          <a:xfrm rot="5400000" flipH="1">
            <a:off x="2675677" y="2961383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" name="Line 5"/>
          <p:cNvSpPr>
            <a:spLocks noChangeShapeType="1"/>
          </p:cNvSpPr>
          <p:nvPr/>
        </p:nvSpPr>
        <p:spPr bwMode="auto">
          <a:xfrm rot="5400000">
            <a:off x="1985137" y="4758900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3444721" y="4574234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e°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2924819" y="3928116"/>
            <a:ext cx="1018417" cy="10184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3077664" y="4467320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f°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087875" y="3993029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g°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493959" y="4110794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400602" y="2748961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 rot="645043">
            <a:off x="3033545" y="2642047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043756" y="2167756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449840" y="2285521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Line 4"/>
          <p:cNvSpPr>
            <a:spLocks noChangeShapeType="1"/>
          </p:cNvSpPr>
          <p:nvPr/>
        </p:nvSpPr>
        <p:spPr bwMode="auto">
          <a:xfrm rot="5400000" flipH="1">
            <a:off x="8796801" y="1398715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" name="Line 5"/>
          <p:cNvSpPr>
            <a:spLocks noChangeShapeType="1"/>
          </p:cNvSpPr>
          <p:nvPr/>
        </p:nvSpPr>
        <p:spPr bwMode="auto">
          <a:xfrm rot="5400000">
            <a:off x="8106261" y="3196232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3" name="Oval 52"/>
          <p:cNvSpPr/>
          <p:nvPr/>
        </p:nvSpPr>
        <p:spPr>
          <a:xfrm rot="5400000">
            <a:off x="9057121" y="2392288"/>
            <a:ext cx="1018417" cy="10184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Line 4"/>
          <p:cNvSpPr>
            <a:spLocks noChangeShapeType="1"/>
          </p:cNvSpPr>
          <p:nvPr/>
        </p:nvSpPr>
        <p:spPr bwMode="auto">
          <a:xfrm rot="5400000" flipH="1">
            <a:off x="8796801" y="3209399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" name="Line 5"/>
          <p:cNvSpPr>
            <a:spLocks noChangeShapeType="1"/>
          </p:cNvSpPr>
          <p:nvPr/>
        </p:nvSpPr>
        <p:spPr bwMode="auto">
          <a:xfrm rot="5400000">
            <a:off x="8106261" y="5006916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9565845" y="4822250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e°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9045943" y="4176132"/>
            <a:ext cx="1018417" cy="10184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/>
          <p:cNvSpPr txBox="1"/>
          <p:nvPr/>
        </p:nvSpPr>
        <p:spPr>
          <a:xfrm>
            <a:off x="9198788" y="4715336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f°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208999" y="4241045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g°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615083" y="4358810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521726" y="2996977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 rot="645043">
            <a:off x="9154669" y="2890063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164880" y="2415772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570964" y="2533537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itle 1"/>
          <p:cNvSpPr txBox="1">
            <a:spLocks/>
          </p:cNvSpPr>
          <p:nvPr/>
        </p:nvSpPr>
        <p:spPr bwMode="auto">
          <a:xfrm>
            <a:off x="332456" y="188640"/>
            <a:ext cx="11812216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>
              <a:defRPr/>
            </a:pPr>
            <a:r>
              <a:rPr lang="en-GB" sz="3400" kern="0" dirty="0" smtClean="0">
                <a:latin typeface="Trebuchet MS" panose="020B0603020202020204" pitchFamily="34" charset="0"/>
              </a:rPr>
              <a:t>These pairs of angles are called </a:t>
            </a:r>
            <a:r>
              <a:rPr lang="en-GB" sz="3400" kern="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alternate angles.</a:t>
            </a:r>
          </a:p>
          <a:p>
            <a:pPr algn="l">
              <a:defRPr/>
            </a:pPr>
            <a:r>
              <a:rPr lang="en-GB" sz="3400" kern="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Why do you think they are called that?</a:t>
            </a:r>
          </a:p>
        </p:txBody>
      </p:sp>
    </p:spTree>
    <p:extLst>
      <p:ext uri="{BB962C8B-B14F-4D97-AF65-F5344CB8AC3E}">
        <p14:creationId xmlns:p14="http://schemas.microsoft.com/office/powerpoint/2010/main" val="420845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e 18"/>
          <p:cNvSpPr/>
          <p:nvPr/>
        </p:nvSpPr>
        <p:spPr>
          <a:xfrm rot="12152235">
            <a:off x="2967133" y="2181438"/>
            <a:ext cx="965412" cy="965412"/>
          </a:xfrm>
          <a:prstGeom prst="pie">
            <a:avLst>
              <a:gd name="adj1" fmla="val 10800000"/>
              <a:gd name="adj2" fmla="val 1487920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0" name="Pie 19"/>
          <p:cNvSpPr/>
          <p:nvPr/>
        </p:nvSpPr>
        <p:spPr>
          <a:xfrm rot="8134898">
            <a:off x="9083624" y="4202634"/>
            <a:ext cx="965412" cy="965412"/>
          </a:xfrm>
          <a:prstGeom prst="pie">
            <a:avLst>
              <a:gd name="adj1" fmla="val 8160097"/>
              <a:gd name="adj2" fmla="val 1487920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5" name="Pie 34"/>
          <p:cNvSpPr/>
          <p:nvPr/>
        </p:nvSpPr>
        <p:spPr>
          <a:xfrm rot="1290114">
            <a:off x="2971030" y="3943005"/>
            <a:ext cx="965412" cy="965412"/>
          </a:xfrm>
          <a:prstGeom prst="pie">
            <a:avLst>
              <a:gd name="adj1" fmla="val 10800000"/>
              <a:gd name="adj2" fmla="val 1487920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6" name="Pie 35"/>
          <p:cNvSpPr/>
          <p:nvPr/>
        </p:nvSpPr>
        <p:spPr>
          <a:xfrm rot="19130511">
            <a:off x="9065639" y="2413157"/>
            <a:ext cx="998360" cy="1008339"/>
          </a:xfrm>
          <a:prstGeom prst="pie">
            <a:avLst>
              <a:gd name="adj1" fmla="val 8160097"/>
              <a:gd name="adj2" fmla="val 1487920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7" name="Line 4"/>
          <p:cNvSpPr>
            <a:spLocks noChangeShapeType="1"/>
          </p:cNvSpPr>
          <p:nvPr/>
        </p:nvSpPr>
        <p:spPr bwMode="auto">
          <a:xfrm rot="5400000" flipH="1">
            <a:off x="2675677" y="1150699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" name="Line 5"/>
          <p:cNvSpPr>
            <a:spLocks noChangeShapeType="1"/>
          </p:cNvSpPr>
          <p:nvPr/>
        </p:nvSpPr>
        <p:spPr bwMode="auto">
          <a:xfrm rot="5400000">
            <a:off x="1985137" y="2948216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" name="Oval 38"/>
          <p:cNvSpPr/>
          <p:nvPr/>
        </p:nvSpPr>
        <p:spPr>
          <a:xfrm rot="5400000">
            <a:off x="2935997" y="2144272"/>
            <a:ext cx="1018417" cy="10184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Line 4"/>
          <p:cNvSpPr>
            <a:spLocks noChangeShapeType="1"/>
          </p:cNvSpPr>
          <p:nvPr/>
        </p:nvSpPr>
        <p:spPr bwMode="auto">
          <a:xfrm rot="5400000" flipH="1">
            <a:off x="2675677" y="2961383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" name="Line 5"/>
          <p:cNvSpPr>
            <a:spLocks noChangeShapeType="1"/>
          </p:cNvSpPr>
          <p:nvPr/>
        </p:nvSpPr>
        <p:spPr bwMode="auto">
          <a:xfrm rot="5400000">
            <a:off x="1985137" y="4758900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3444721" y="4574234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e°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2924819" y="3928116"/>
            <a:ext cx="1018417" cy="10184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3077664" y="4467320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f°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087875" y="3993029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g°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493959" y="4110794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400602" y="2748961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 rot="645043">
            <a:off x="3033545" y="2642047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043756" y="2167756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449840" y="2285521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Line 4"/>
          <p:cNvSpPr>
            <a:spLocks noChangeShapeType="1"/>
          </p:cNvSpPr>
          <p:nvPr/>
        </p:nvSpPr>
        <p:spPr bwMode="auto">
          <a:xfrm rot="5400000" flipH="1">
            <a:off x="8796801" y="1398715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" name="Line 5"/>
          <p:cNvSpPr>
            <a:spLocks noChangeShapeType="1"/>
          </p:cNvSpPr>
          <p:nvPr/>
        </p:nvSpPr>
        <p:spPr bwMode="auto">
          <a:xfrm rot="5400000">
            <a:off x="8106261" y="3196232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3" name="Oval 52"/>
          <p:cNvSpPr/>
          <p:nvPr/>
        </p:nvSpPr>
        <p:spPr>
          <a:xfrm rot="5400000">
            <a:off x="9057121" y="2392288"/>
            <a:ext cx="1018417" cy="10184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Line 4"/>
          <p:cNvSpPr>
            <a:spLocks noChangeShapeType="1"/>
          </p:cNvSpPr>
          <p:nvPr/>
        </p:nvSpPr>
        <p:spPr bwMode="auto">
          <a:xfrm rot="5400000" flipH="1">
            <a:off x="8796801" y="3209399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" name="Line 5"/>
          <p:cNvSpPr>
            <a:spLocks noChangeShapeType="1"/>
          </p:cNvSpPr>
          <p:nvPr/>
        </p:nvSpPr>
        <p:spPr bwMode="auto">
          <a:xfrm rot="5400000">
            <a:off x="8106261" y="5006916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9565845" y="4822250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e°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9045943" y="4176132"/>
            <a:ext cx="1018417" cy="10184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/>
          <p:cNvSpPr txBox="1"/>
          <p:nvPr/>
        </p:nvSpPr>
        <p:spPr>
          <a:xfrm>
            <a:off x="9198788" y="4715336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f°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208999" y="4241045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g°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615083" y="4358810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521726" y="2996977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 rot="645043">
            <a:off x="9154669" y="2890063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164880" y="2415772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570964" y="2533537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itle 1"/>
          <p:cNvSpPr txBox="1">
            <a:spLocks/>
          </p:cNvSpPr>
          <p:nvPr/>
        </p:nvSpPr>
        <p:spPr bwMode="auto">
          <a:xfrm>
            <a:off x="332456" y="188640"/>
            <a:ext cx="11812216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>
              <a:defRPr/>
            </a:pPr>
            <a:r>
              <a:rPr lang="en-GB" sz="3400" kern="0" dirty="0" smtClean="0">
                <a:latin typeface="Trebuchet MS" panose="020B0603020202020204" pitchFamily="34" charset="0"/>
              </a:rPr>
              <a:t>Can you write down the other two pairs of </a:t>
            </a:r>
            <a:r>
              <a:rPr lang="en-GB" sz="3400" kern="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alternate angles?</a:t>
            </a:r>
          </a:p>
        </p:txBody>
      </p:sp>
    </p:spTree>
    <p:extLst>
      <p:ext uri="{BB962C8B-B14F-4D97-AF65-F5344CB8AC3E}">
        <p14:creationId xmlns:p14="http://schemas.microsoft.com/office/powerpoint/2010/main" val="347607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68350" y="188640"/>
            <a:ext cx="1168829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Title: </a:t>
            </a:r>
            <a:r>
              <a:rPr lang="en-GB" altLang="en-US" sz="2800" kern="0" dirty="0" smtClean="0">
                <a:latin typeface="Calibri" panose="020F0502020204030204" pitchFamily="34" charset="0"/>
              </a:rPr>
              <a:t>Alternate angles.</a:t>
            </a:r>
            <a:endParaRPr lang="en-GB" altLang="en-US" sz="2800" kern="0" dirty="0" smtClean="0">
              <a:latin typeface="Calibri" panose="020F0502020204030204" pitchFamily="34" charset="0"/>
            </a:endParaRPr>
          </a:p>
          <a:p>
            <a:pPr algn="l"/>
            <a:endParaRPr lang="en-GB" altLang="en-US" sz="2800" kern="0" dirty="0" smtClean="0">
              <a:latin typeface="Calibri" panose="020F0502020204030204" pitchFamily="34" charset="0"/>
            </a:endParaRPr>
          </a:p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Find the values of the missing letters in the diagrams.  Where there is more than one letter to find, find them in alphabetical order.</a:t>
            </a:r>
          </a:p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Give a reason for your answers.</a:t>
            </a:r>
            <a:endParaRPr lang="en-GB" altLang="en-US" sz="2800" kern="0" dirty="0" smtClean="0">
              <a:latin typeface="Calibri" panose="020F0502020204030204" pitchFamily="34" charset="0"/>
            </a:endParaRPr>
          </a:p>
        </p:txBody>
      </p:sp>
      <p:sp>
        <p:nvSpPr>
          <p:cNvPr id="5" name="AutoShape 2" descr="https://staff.bluecoat.uk.com/owa/service.svc/s/GetFileAttachment?id=AAMkADAyNDc3YjYxLTVjOGMtNDQyYi05ZGY0LTkyMWZiZWM5OWJlOQBGAAAAAAA9qbNcm05WQpk5yOV8p4kPBwCxHWX%2BZcL7TYj6HtyRp%2F92AAAAAAEMAACxHWX%2BZcL7TYj6HtyRp%2F92AAFSzka%2BAAABEgAQAJgxf5%2FKIQ9HsCfOh1oJtq8%3D&amp;X-OWA-CANARY=Kqeso-4O4US3uFIA--bi2qDaxf1aRtUIPif9hb8WMXAAQvt7hRHQwPvLSbecd63PbIb_3JhvAfw.&amp;isImagePreview=Tru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5"/>
          <a:stretch/>
        </p:blipFill>
        <p:spPr>
          <a:xfrm>
            <a:off x="119336" y="2716696"/>
            <a:ext cx="11107635" cy="388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09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e 18"/>
          <p:cNvSpPr/>
          <p:nvPr/>
        </p:nvSpPr>
        <p:spPr>
          <a:xfrm rot="12152235">
            <a:off x="2967133" y="1948402"/>
            <a:ext cx="965412" cy="965412"/>
          </a:xfrm>
          <a:prstGeom prst="pie">
            <a:avLst>
              <a:gd name="adj1" fmla="val 10800000"/>
              <a:gd name="adj2" fmla="val 1487920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0" name="Pie 19"/>
          <p:cNvSpPr/>
          <p:nvPr/>
        </p:nvSpPr>
        <p:spPr>
          <a:xfrm rot="8134898">
            <a:off x="2940116" y="3692597"/>
            <a:ext cx="1012517" cy="1023384"/>
          </a:xfrm>
          <a:prstGeom prst="pie">
            <a:avLst>
              <a:gd name="adj1" fmla="val 8160097"/>
              <a:gd name="adj2" fmla="val 1487920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7" name="Line 4"/>
          <p:cNvSpPr>
            <a:spLocks noChangeShapeType="1"/>
          </p:cNvSpPr>
          <p:nvPr/>
        </p:nvSpPr>
        <p:spPr bwMode="auto">
          <a:xfrm rot="5400000" flipH="1">
            <a:off x="2675677" y="917663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" name="Line 5"/>
          <p:cNvSpPr>
            <a:spLocks noChangeShapeType="1"/>
          </p:cNvSpPr>
          <p:nvPr/>
        </p:nvSpPr>
        <p:spPr bwMode="auto">
          <a:xfrm rot="5400000">
            <a:off x="1985137" y="2715180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" name="Oval 38"/>
          <p:cNvSpPr/>
          <p:nvPr/>
        </p:nvSpPr>
        <p:spPr>
          <a:xfrm rot="5400000">
            <a:off x="2935997" y="1911236"/>
            <a:ext cx="1018417" cy="10184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Line 4"/>
          <p:cNvSpPr>
            <a:spLocks noChangeShapeType="1"/>
          </p:cNvSpPr>
          <p:nvPr/>
        </p:nvSpPr>
        <p:spPr bwMode="auto">
          <a:xfrm rot="5400000" flipH="1">
            <a:off x="2675677" y="2728347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" name="Line 5"/>
          <p:cNvSpPr>
            <a:spLocks noChangeShapeType="1"/>
          </p:cNvSpPr>
          <p:nvPr/>
        </p:nvSpPr>
        <p:spPr bwMode="auto">
          <a:xfrm rot="5400000">
            <a:off x="1985137" y="4525864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3444721" y="4341198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e°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2924819" y="3695080"/>
            <a:ext cx="1018417" cy="10184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3077664" y="4234284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f°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064943" y="3737900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g°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493959" y="3877758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400602" y="2515925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 rot="645043">
            <a:off x="3033545" y="2409011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043756" y="1934720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449840" y="2052485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itle 1"/>
          <p:cNvSpPr txBox="1">
            <a:spLocks/>
          </p:cNvSpPr>
          <p:nvPr/>
        </p:nvSpPr>
        <p:spPr bwMode="auto">
          <a:xfrm>
            <a:off x="332456" y="188640"/>
            <a:ext cx="11812216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GB" sz="2800" kern="0" dirty="0" smtClean="0">
                <a:latin typeface="Trebuchet MS" panose="020B0603020202020204" pitchFamily="34" charset="0"/>
              </a:rPr>
              <a:t>What can you say about the relationship between angles a and h?</a:t>
            </a:r>
            <a:endParaRPr lang="en-GB" sz="2800" kern="0" dirty="0" smtClean="0">
              <a:latin typeface="Trebuchet MS" panose="020B0603020202020204" pitchFamily="34" charset="0"/>
            </a:endParaRPr>
          </a:p>
        </p:txBody>
      </p:sp>
      <p:sp>
        <p:nvSpPr>
          <p:cNvPr id="65" name="Title 1"/>
          <p:cNvSpPr txBox="1">
            <a:spLocks/>
          </p:cNvSpPr>
          <p:nvPr/>
        </p:nvSpPr>
        <p:spPr bwMode="auto">
          <a:xfrm>
            <a:off x="5447928" y="3526064"/>
            <a:ext cx="6339608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>
              <a:defRPr/>
            </a:pPr>
            <a:r>
              <a:rPr lang="en-GB" sz="2800" kern="0" dirty="0" smtClean="0">
                <a:latin typeface="Trebuchet MS" panose="020B0603020202020204" pitchFamily="34" charset="0"/>
              </a:rPr>
              <a:t>Angles a and h are called </a:t>
            </a:r>
            <a:r>
              <a:rPr lang="en-GB" sz="2800" kern="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interior angles </a:t>
            </a:r>
            <a:r>
              <a:rPr lang="en-GB" sz="2800" kern="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(sometimes co-interior)</a:t>
            </a:r>
          </a:p>
          <a:p>
            <a:pPr algn="l">
              <a:defRPr/>
            </a:pPr>
            <a:endParaRPr lang="en-GB" sz="2800" kern="0" dirty="0">
              <a:latin typeface="Trebuchet MS" panose="020B0603020202020204" pitchFamily="34" charset="0"/>
            </a:endParaRPr>
          </a:p>
          <a:p>
            <a:pPr algn="l">
              <a:defRPr/>
            </a:pPr>
            <a:r>
              <a:rPr lang="en-GB" sz="2800" kern="0" dirty="0" smtClean="0">
                <a:latin typeface="Trebuchet MS" panose="020B0603020202020204" pitchFamily="34" charset="0"/>
              </a:rPr>
              <a:t>a + h = 180º</a:t>
            </a:r>
          </a:p>
          <a:p>
            <a:pPr algn="l">
              <a:defRPr/>
            </a:pPr>
            <a:endParaRPr lang="en-GB" sz="2800" kern="0" dirty="0">
              <a:latin typeface="Trebuchet MS" panose="020B0603020202020204" pitchFamily="34" charset="0"/>
            </a:endParaRPr>
          </a:p>
          <a:p>
            <a:pPr algn="l">
              <a:defRPr/>
            </a:pPr>
            <a:r>
              <a:rPr lang="en-GB" sz="2800" kern="0" dirty="0" smtClean="0">
                <a:latin typeface="Trebuchet MS" panose="020B0603020202020204" pitchFamily="34" charset="0"/>
              </a:rPr>
              <a:t>Angles that have a sum of 180º are said to be </a:t>
            </a:r>
            <a:r>
              <a:rPr lang="en-GB" sz="2800" kern="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supplementary.</a:t>
            </a:r>
          </a:p>
          <a:p>
            <a:pPr algn="l">
              <a:defRPr/>
            </a:pPr>
            <a:endParaRPr lang="en-GB" sz="2800" kern="0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algn="l">
              <a:defRPr/>
            </a:pPr>
            <a:r>
              <a:rPr lang="en-GB" sz="2800" kern="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Can you find the other pair of </a:t>
            </a:r>
            <a:r>
              <a:rPr lang="en-GB" sz="2800" kern="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interior angles?</a:t>
            </a:r>
            <a:endParaRPr lang="en-GB" sz="2800" kern="0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algn="l">
              <a:defRPr/>
            </a:pPr>
            <a:endParaRPr lang="en-GB" sz="2800" kern="0" dirty="0">
              <a:latin typeface="Trebuchet MS" panose="020B0603020202020204" pitchFamily="34" charset="0"/>
            </a:endParaRPr>
          </a:p>
          <a:p>
            <a:pPr algn="l">
              <a:defRPr/>
            </a:pPr>
            <a:endParaRPr lang="en-GB" sz="2800" kern="0" dirty="0" smtClean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81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37" t="23026" r="32501"/>
          <a:stretch>
            <a:fillRect/>
          </a:stretch>
        </p:blipFill>
        <p:spPr bwMode="auto">
          <a:xfrm>
            <a:off x="4356819" y="2708920"/>
            <a:ext cx="3024336" cy="242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TextBox 4"/>
          <p:cNvSpPr txBox="1">
            <a:spLocks noChangeArrowheads="1"/>
          </p:cNvSpPr>
          <p:nvPr/>
        </p:nvSpPr>
        <p:spPr bwMode="auto">
          <a:xfrm>
            <a:off x="0" y="188913"/>
            <a:ext cx="11737975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n-GB" altLang="en-US" sz="3400" dirty="0">
              <a:latin typeface="Trebuchet MS" pitchFamily="34" charset="0"/>
            </a:endParaRPr>
          </a:p>
          <a:p>
            <a:pPr algn="ctr"/>
            <a:r>
              <a:rPr lang="en-GB" altLang="en-US" sz="3400" dirty="0">
                <a:latin typeface="Trebuchet MS" pitchFamily="34" charset="0"/>
              </a:rPr>
              <a:t>Are the lines AB and CD parallel?</a:t>
            </a:r>
          </a:p>
          <a:p>
            <a:pPr algn="ctr"/>
            <a:r>
              <a:rPr lang="en-GB" altLang="en-US" sz="3400" dirty="0">
                <a:latin typeface="Trebuchet MS" pitchFamily="34" charset="0"/>
              </a:rPr>
              <a:t>Explain your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02" t="9578"/>
          <a:stretch>
            <a:fillRect/>
          </a:stretch>
        </p:blipFill>
        <p:spPr bwMode="auto">
          <a:xfrm>
            <a:off x="1558925" y="1123950"/>
            <a:ext cx="3522663" cy="325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4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37" t="12595"/>
          <a:stretch>
            <a:fillRect/>
          </a:stretch>
        </p:blipFill>
        <p:spPr bwMode="auto">
          <a:xfrm>
            <a:off x="7896225" y="1052513"/>
            <a:ext cx="3744913" cy="299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839788" y="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GB" sz="3400" kern="0" dirty="0" smtClean="0">
                <a:latin typeface="Trebuchet MS" panose="020B0603020202020204" pitchFamily="34" charset="0"/>
              </a:rPr>
              <a:t>Find the value of the missing angles </a:t>
            </a:r>
            <a:endParaRPr lang="en-GB" sz="3400" kern="0" dirty="0">
              <a:latin typeface="Trebuchet MS" panose="020B0603020202020204" pitchFamily="34" charset="0"/>
            </a:endParaRPr>
          </a:p>
        </p:txBody>
      </p:sp>
      <p:sp>
        <p:nvSpPr>
          <p:cNvPr id="35845" name="TextBox 1"/>
          <p:cNvSpPr txBox="1">
            <a:spLocks noChangeArrowheads="1"/>
          </p:cNvSpPr>
          <p:nvPr/>
        </p:nvSpPr>
        <p:spPr bwMode="auto">
          <a:xfrm>
            <a:off x="352425" y="1168400"/>
            <a:ext cx="18716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altLang="en-US" sz="2400">
                <a:latin typeface="Trebuchet MS" pitchFamily="34" charset="0"/>
              </a:rPr>
              <a:t>1)</a:t>
            </a:r>
          </a:p>
        </p:txBody>
      </p:sp>
      <p:sp>
        <p:nvSpPr>
          <p:cNvPr id="35846" name="TextBox 7"/>
          <p:cNvSpPr txBox="1">
            <a:spLocks noChangeArrowheads="1"/>
          </p:cNvSpPr>
          <p:nvPr/>
        </p:nvSpPr>
        <p:spPr bwMode="auto">
          <a:xfrm>
            <a:off x="6959600" y="1123950"/>
            <a:ext cx="1873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altLang="en-US" sz="2400">
                <a:latin typeface="Trebuchet MS" pitchFamily="34" charset="0"/>
              </a:rPr>
              <a:t>2)</a:t>
            </a:r>
          </a:p>
        </p:txBody>
      </p:sp>
      <p:pic>
        <p:nvPicPr>
          <p:cNvPr id="35847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00"/>
          <a:stretch>
            <a:fillRect/>
          </a:stretch>
        </p:blipFill>
        <p:spPr bwMode="auto">
          <a:xfrm>
            <a:off x="1082675" y="4243388"/>
            <a:ext cx="4476750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00"/>
          <a:stretch>
            <a:fillRect/>
          </a:stretch>
        </p:blipFill>
        <p:spPr bwMode="auto">
          <a:xfrm>
            <a:off x="6816080" y="4243388"/>
            <a:ext cx="4476750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609600" y="-26988"/>
            <a:ext cx="10972800" cy="1143001"/>
          </a:xfrm>
        </p:spPr>
        <p:txBody>
          <a:bodyPr/>
          <a:lstStyle/>
          <a:p>
            <a:r>
              <a:rPr lang="en-GB" altLang="en-US" sz="3600" smtClean="0"/>
              <a:t>Challenge:</a:t>
            </a:r>
          </a:p>
        </p:txBody>
      </p:sp>
      <p:pic>
        <p:nvPicPr>
          <p:cNvPr id="3789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6" r="20349"/>
          <a:stretch>
            <a:fillRect/>
          </a:stretch>
        </p:blipFill>
        <p:spPr bwMode="auto">
          <a:xfrm>
            <a:off x="263525" y="2560638"/>
            <a:ext cx="4608513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611188" y="90805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anose="030F0702030302020204" pitchFamily="66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GB" sz="3400" kern="0" dirty="0" smtClean="0">
                <a:latin typeface="Trebuchet MS" panose="020B0603020202020204" pitchFamily="34" charset="0"/>
              </a:rPr>
              <a:t>By forming an equation, find the value of x</a:t>
            </a:r>
            <a:endParaRPr lang="en-GB" sz="3400" kern="0" dirty="0">
              <a:latin typeface="Trebuchet MS" panose="020B0603020202020204" pitchFamily="34" charset="0"/>
            </a:endParaRPr>
          </a:p>
        </p:txBody>
      </p:sp>
      <p:pic>
        <p:nvPicPr>
          <p:cNvPr id="3789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40" y="2030413"/>
            <a:ext cx="447675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-2328863" y="0"/>
            <a:ext cx="10972801" cy="1143000"/>
          </a:xfrm>
        </p:spPr>
        <p:txBody>
          <a:bodyPr/>
          <a:lstStyle/>
          <a:p>
            <a:r>
              <a:rPr lang="en-GB" altLang="en-US" smtClean="0"/>
              <a:t>To finish …</a:t>
            </a:r>
          </a:p>
        </p:txBody>
      </p:sp>
      <p:pic>
        <p:nvPicPr>
          <p:cNvPr id="64515" name="Picture 3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9" t="17719" r="60020" b="33556"/>
          <a:stretch>
            <a:fillRect/>
          </a:stretch>
        </p:blipFill>
        <p:spPr bwMode="auto">
          <a:xfrm>
            <a:off x="407369" y="1772816"/>
            <a:ext cx="4241658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71864" y="181430"/>
            <a:ext cx="6929437" cy="6524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lphaLcParenBoth"/>
              <a:defRPr/>
            </a:pPr>
            <a:r>
              <a:rPr lang="en-GB" sz="2200" dirty="0">
                <a:latin typeface="Trebuchet MS" panose="020B0603020202020204" pitchFamily="34" charset="0"/>
                <a:cs typeface="Arial" panose="020B0604020202020204" pitchFamily="34" charset="0"/>
              </a:rPr>
              <a:t>Which angle is corresponding to angle c?</a:t>
            </a:r>
          </a:p>
          <a:p>
            <a:pPr marL="342900" indent="-342900">
              <a:buFontTx/>
              <a:buAutoNum type="alphaLcParenBoth"/>
              <a:defRPr/>
            </a:pPr>
            <a:endParaRPr lang="en-GB" sz="2200" dirty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2200" dirty="0">
                <a:latin typeface="Trebuchet MS" panose="020B0603020202020204" pitchFamily="34" charset="0"/>
                <a:cs typeface="Arial" panose="020B0604020202020204" pitchFamily="34" charset="0"/>
              </a:rPr>
              <a:t>(b) Which angle is alternate to angle d?</a:t>
            </a:r>
          </a:p>
          <a:p>
            <a:pPr>
              <a:defRPr/>
            </a:pPr>
            <a:endParaRPr lang="en-GB" sz="2200" dirty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2200" dirty="0">
                <a:latin typeface="Trebuchet MS" panose="020B0603020202020204" pitchFamily="34" charset="0"/>
                <a:cs typeface="Arial" panose="020B0604020202020204" pitchFamily="34" charset="0"/>
              </a:rPr>
              <a:t>(c) Which angle is corresponding to angle h?</a:t>
            </a:r>
          </a:p>
          <a:p>
            <a:pPr>
              <a:defRPr/>
            </a:pPr>
            <a:endParaRPr lang="en-GB" sz="2200" dirty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2200" dirty="0">
                <a:latin typeface="Trebuchet MS" panose="020B0603020202020204" pitchFamily="34" charset="0"/>
                <a:cs typeface="Arial" panose="020B0604020202020204" pitchFamily="34" charset="0"/>
              </a:rPr>
              <a:t>(d) Which angle is vertically opposite to angle a? </a:t>
            </a:r>
          </a:p>
          <a:p>
            <a:pPr>
              <a:defRPr/>
            </a:pPr>
            <a:endParaRPr lang="en-GB" sz="2200" dirty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2200" dirty="0">
                <a:latin typeface="Trebuchet MS" panose="020B0603020202020204" pitchFamily="34" charset="0"/>
                <a:cs typeface="Arial" panose="020B0604020202020204" pitchFamily="34" charset="0"/>
              </a:rPr>
              <a:t>(e) Which angle is alternate to angle e?</a:t>
            </a:r>
          </a:p>
          <a:p>
            <a:pPr>
              <a:defRPr/>
            </a:pPr>
            <a:endParaRPr lang="en-GB" sz="2200" dirty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2200" dirty="0">
                <a:latin typeface="Trebuchet MS" panose="020B0603020202020204" pitchFamily="34" charset="0"/>
                <a:cs typeface="Arial" panose="020B0604020202020204" pitchFamily="34" charset="0"/>
              </a:rPr>
              <a:t>(f) Which angle is co-interior with angle c?</a:t>
            </a:r>
          </a:p>
          <a:p>
            <a:pPr>
              <a:defRPr/>
            </a:pPr>
            <a:endParaRPr lang="en-GB" sz="2200" dirty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2200" dirty="0">
                <a:latin typeface="Trebuchet MS" panose="020B0603020202020204" pitchFamily="34" charset="0"/>
                <a:cs typeface="Arial" panose="020B0604020202020204" pitchFamily="34" charset="0"/>
              </a:rPr>
              <a:t>(g) Which angle is vertically opposite to angle h?</a:t>
            </a:r>
          </a:p>
          <a:p>
            <a:pPr>
              <a:defRPr/>
            </a:pPr>
            <a:endParaRPr lang="en-GB" sz="2200" dirty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2200" dirty="0">
                <a:latin typeface="Trebuchet MS" panose="020B0603020202020204" pitchFamily="34" charset="0"/>
                <a:cs typeface="Arial" panose="020B0604020202020204" pitchFamily="34" charset="0"/>
              </a:rPr>
              <a:t>(h) Which angle is co-interior with angle e?</a:t>
            </a:r>
          </a:p>
          <a:p>
            <a:pPr>
              <a:defRPr/>
            </a:pPr>
            <a:endParaRPr lang="en-GB" sz="2200" dirty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2200" dirty="0">
                <a:latin typeface="Trebuchet MS" panose="020B0603020202020204" pitchFamily="34" charset="0"/>
                <a:cs typeface="Arial" panose="020B0604020202020204" pitchFamily="34" charset="0"/>
              </a:rPr>
              <a:t>(i) Which angle is corresponding to angle a?</a:t>
            </a:r>
          </a:p>
          <a:p>
            <a:pPr>
              <a:defRPr/>
            </a:pPr>
            <a:endParaRPr lang="en-GB" sz="2200" dirty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2200" dirty="0">
                <a:latin typeface="Trebuchet MS" panose="020B0603020202020204" pitchFamily="34" charset="0"/>
                <a:cs typeface="Arial" panose="020B0604020202020204" pitchFamily="34" charset="0"/>
              </a:rPr>
              <a:t>(j) Which angle is vertically opposite to angle g?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62EBAA8420DC4A85A45181998DD644" ma:contentTypeVersion="3" ma:contentTypeDescription="Create a new document." ma:contentTypeScope="" ma:versionID="38fb1a2ab6c77a10366197585b4184f7">
  <xsd:schema xmlns:xsd="http://www.w3.org/2001/XMLSchema" xmlns:xs="http://www.w3.org/2001/XMLSchema" xmlns:p="http://schemas.microsoft.com/office/2006/metadata/properties" xmlns:ns2="2d37ff32-2469-40c3-8751-7c8acd69bc8b" targetNamespace="http://schemas.microsoft.com/office/2006/metadata/properties" ma:root="true" ma:fieldsID="fc6b7b492e4d5b9441579fb1fd3d836d" ns2:_="">
    <xsd:import namespace="2d37ff32-2469-40c3-8751-7c8acd69bc8b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37ff32-2469-40c3-8751-7c8acd69bc8b" elementFormDefault="qualified">
    <xsd:import namespace="http://schemas.microsoft.com/office/2006/documentManagement/types"/>
    <xsd:import namespace="http://schemas.microsoft.com/office/infopath/2007/PartnerControls"/>
    <xsd:element name="Description0" ma:index="8" nillable="true" ma:displayName="Description" ma:internalName="Description0" ma:readOnly="false">
      <xsd:simpleType>
        <xsd:restriction base="dms:Text">
          <xsd:maxLength value="255"/>
        </xsd:restriction>
      </xsd:simpleType>
    </xsd:element>
    <xsd:element name="InUnits" ma:index="9" nillable="true" ma:displayName="InUnits" ma:list="{35b76ace-a553-45f2-be19-0c8140a3ca35}" ma:internalName="InUnits" ma:showField="Title" ma:web="b1dccaa9-7c8e-4c37-a2f4-9ffdf01686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 ma:readOnly="false">
      <xsd:simpleType>
        <xsd:restriction base="dms:Note">
          <xsd:maxLength value="255"/>
        </xsd:restriction>
      </xsd:simpleType>
    </xsd:element>
    <xsd:element name="OldUnits" ma:index="11" nillable="true" ma:displayName="OldUnits" ma:internalName="OldUnits" ma:readOnly="false">
      <xsd:simpleType>
        <xsd:restriction base="dms:Note">
          <xsd:maxLength value="255"/>
        </xsd:restriction>
      </xsd:simpleType>
    </xsd:element>
    <xsd:element name="OID" ma:index="12" nillable="true" ma:displayName="OID" ma:internalName="OID" ma:readOnly="false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LongProperties xmlns="http://schemas.microsoft.com/office/2006/metadata/longProperties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rStudents xmlns="2d37ff32-2469-40c3-8751-7c8acd69bc8b" xsi:nil="true"/>
    <Description0 xmlns="2d37ff32-2469-40c3-8751-7c8acd69bc8b" xsi:nil="true"/>
    <InUnits xmlns="2d37ff32-2469-40c3-8751-7c8acd69bc8b"/>
    <Comments xmlns="2d37ff32-2469-40c3-8751-7c8acd69bc8b" xsi:nil="true"/>
    <OldUnits xmlns="2d37ff32-2469-40c3-8751-7c8acd69bc8b" xsi:nil="true"/>
    <OID xmlns="2d37ff32-2469-40c3-8751-7c8acd69bc8b" xsi:nil="true"/>
  </documentManagement>
</p:properties>
</file>

<file path=customXml/itemProps1.xml><?xml version="1.0" encoding="utf-8"?>
<ds:datastoreItem xmlns:ds="http://schemas.openxmlformats.org/officeDocument/2006/customXml" ds:itemID="{6C44E654-5D6D-435E-9962-4E6D8B1509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37ff32-2469-40c3-8751-7c8acd69bc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330B3C7-9F22-4B22-AC62-E4E4C11FB706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656AF5B5-9617-4661-8ABF-B4A00116B6B9}">
  <ds:schemaRefs>
    <ds:schemaRef ds:uri="http://purl.org/dc/terms/"/>
    <ds:schemaRef ds:uri="http://purl.org/dc/dcmitype/"/>
    <ds:schemaRef ds:uri="http://www.w3.org/XML/1998/namespace"/>
    <ds:schemaRef ds:uri="http://schemas.microsoft.com/office/2006/documentManagement/types"/>
    <ds:schemaRef ds:uri="http://purl.org/dc/elements/1.1/"/>
    <ds:schemaRef ds:uri="2d37ff32-2469-40c3-8751-7c8acd69bc8b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2019</TotalTime>
  <Words>618</Words>
  <Application>Microsoft Office PowerPoint</Application>
  <PresentationFormat>Custom</PresentationFormat>
  <Paragraphs>156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Challenge:</vt:lpstr>
      <vt:lpstr>To finish …</vt:lpstr>
    </vt:vector>
  </TitlesOfParts>
  <Company>Trinity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Solving equations involving modulus</dc:title>
  <dc:creator>MWARDEN</dc:creator>
  <cp:lastModifiedBy>Warden, M</cp:lastModifiedBy>
  <cp:revision>112</cp:revision>
  <dcterms:created xsi:type="dcterms:W3CDTF">2006-10-05T19:02:47Z</dcterms:created>
  <dcterms:modified xsi:type="dcterms:W3CDTF">2017-12-18T21:38:29Z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ts">
    <vt:lpwstr>260;#C3 Transforming graphs of functions</vt:lpwstr>
  </property>
  <property fmtid="{D5CDD505-2E9C-101B-9397-08002B2CF9AE}" pid="3" name="ContentType">
    <vt:lpwstr>Document</vt:lpwstr>
  </property>
  <property fmtid="{D5CDD505-2E9C-101B-9397-08002B2CF9AE}" pid="4" name="Objectives">
    <vt:lpwstr/>
  </property>
  <property fmtid="{D5CDD505-2E9C-101B-9397-08002B2CF9AE}" pid="5" name="Order">
    <vt:lpwstr>146300.000000000</vt:lpwstr>
  </property>
  <property fmtid="{D5CDD505-2E9C-101B-9397-08002B2CF9AE}" pid="6" name="display_urn:schemas-microsoft-com:office:office#Editor">
    <vt:lpwstr>J Larsen</vt:lpwstr>
  </property>
  <property fmtid="{D5CDD505-2E9C-101B-9397-08002B2CF9AE}" pid="7" name="TemplateUrl">
    <vt:lpwstr/>
  </property>
  <property fmtid="{D5CDD505-2E9C-101B-9397-08002B2CF9AE}" pid="8" name="xd_ProgID">
    <vt:lpwstr/>
  </property>
  <property fmtid="{D5CDD505-2E9C-101B-9397-08002B2CF9AE}" pid="9" name="display_urn:schemas-microsoft-com:office:office#Author">
    <vt:lpwstr>J Larsen</vt:lpwstr>
  </property>
  <property fmtid="{D5CDD505-2E9C-101B-9397-08002B2CF9AE}" pid="10" name="_SourceUrl">
    <vt:lpwstr/>
  </property>
  <property fmtid="{D5CDD505-2E9C-101B-9397-08002B2CF9AE}" pid="11" name="_SharedFileIndex">
    <vt:lpwstr/>
  </property>
</Properties>
</file>