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7556500" cy="5334000"/>
  <p:notesSz cx="7556500" cy="533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3" d="100"/>
          <a:sy n="93" d="100"/>
        </p:scale>
        <p:origin x="-1098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2667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2667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7CA411-981C-4AF0-AA48-9C5BC89BC3F4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400050"/>
            <a:ext cx="2835275" cy="2000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2533650"/>
            <a:ext cx="6045200" cy="24003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5065713"/>
            <a:ext cx="3275013" cy="2667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79900" y="5065713"/>
            <a:ext cx="3275013" cy="2667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B7065C-C533-489A-B941-754F8F773C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716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1653540"/>
            <a:ext cx="6428422" cy="1120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2987040"/>
            <a:ext cx="5293995" cy="1333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1226820"/>
            <a:ext cx="3289839" cy="3520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1226820"/>
            <a:ext cx="3289839" cy="3520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213360"/>
            <a:ext cx="6806565" cy="853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1226820"/>
            <a:ext cx="6806565" cy="3520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4960620"/>
            <a:ext cx="2420112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4960620"/>
            <a:ext cx="1739455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4960620"/>
            <a:ext cx="1739455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76199"/>
            <a:ext cx="7512050" cy="5172309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6540450" y="4191000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35"/>
          <a:stretch/>
        </p:blipFill>
        <p:spPr bwMode="auto">
          <a:xfrm>
            <a:off x="196849" y="381000"/>
            <a:ext cx="4686913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91" t="273" r="358" b="-273"/>
          <a:stretch/>
        </p:blipFill>
        <p:spPr bwMode="auto">
          <a:xfrm>
            <a:off x="3283633" y="2057400"/>
            <a:ext cx="3200257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7779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Warden, M</cp:lastModifiedBy>
  <cp:revision>5</cp:revision>
  <dcterms:created xsi:type="dcterms:W3CDTF">2016-10-25T14:50:03Z</dcterms:created>
  <dcterms:modified xsi:type="dcterms:W3CDTF">2017-10-21T11:20:51Z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2016-09-20T00:00:00Z</vt:filetime>
  </property>
  <property fmtid="{D5CDD505-2E9C-101B-9397-08002B2CF9AE}" pid="3" name="LastSaved">
    <vt:filetime>2016-10-25T00:00:00Z</vt:filetime>
  </property>
</Properties>
</file>