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7556500" cy="5334000"/>
  <p:notesSz cx="7556500" cy="533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09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CA411-981C-4AF0-AA48-9C5BC89BC3F4}" type="datetimeFigureOut">
              <a:rPr lang="en-GB" smtClean="0"/>
              <a:t>22/10/2017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400050"/>
            <a:ext cx="2835275" cy="2000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2533650"/>
            <a:ext cx="6045200" cy="240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7065C-C533-489A-B941-754F8F773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7065C-C533-489A-B941-754F8F773C5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9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213360"/>
            <a:ext cx="6806565" cy="85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226820"/>
            <a:ext cx="6806565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76199"/>
            <a:ext cx="7512050" cy="5172309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6540450" y="4191000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-107950" y="381000"/>
            <a:ext cx="6705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355"/>
              </a:spcBef>
            </a:pPr>
            <a:r>
              <a:rPr lang="en-GB" sz="3200" b="1" dirty="0" smtClean="0">
                <a:solidFill>
                  <a:srgbClr val="231F20"/>
                </a:solidFill>
                <a:latin typeface="Calibri"/>
                <a:cs typeface="Calibri"/>
              </a:rPr>
              <a:t>Which is larger?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AutoShape 2" descr="Image result for boating l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boating lak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object 5"/>
          <p:cNvSpPr txBox="1"/>
          <p:nvPr/>
        </p:nvSpPr>
        <p:spPr>
          <a:xfrm>
            <a:off x="1111250" y="1752600"/>
            <a:ext cx="5867400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14375" algn="l"/>
                <a:tab pos="1188085" algn="l"/>
              </a:tabLst>
            </a:pPr>
            <a:r>
              <a:rPr sz="8800" spc="105" dirty="0" smtClean="0">
                <a:solidFill>
                  <a:srgbClr val="231F20"/>
                </a:solidFill>
                <a:latin typeface="Calibri"/>
                <a:cs typeface="Calibri"/>
              </a:rPr>
              <a:t>3</a:t>
            </a:r>
            <a:r>
              <a:rPr sz="8800" i="1" dirty="0" smtClean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lang="en-GB" sz="8800" i="1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GB" sz="8800" i="1" dirty="0" smtClean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6600" dirty="0" smtClean="0">
                <a:solidFill>
                  <a:srgbClr val="231F20"/>
                </a:solidFill>
                <a:latin typeface="Calibri"/>
                <a:cs typeface="Calibri"/>
              </a:rPr>
              <a:t>or</a:t>
            </a:r>
            <a:r>
              <a:rPr lang="en-GB" sz="660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GB" sz="660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800" i="1" dirty="0" smtClean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8800" i="1" spc="-90" dirty="0" smtClean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8800" dirty="0">
                <a:solidFill>
                  <a:srgbClr val="231F20"/>
                </a:solidFill>
                <a:latin typeface="Calibri"/>
                <a:cs typeface="Calibri"/>
              </a:rPr>
              <a:t>+ 3</a:t>
            </a:r>
            <a:r>
              <a:rPr sz="8800" spc="2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6600" dirty="0">
                <a:solidFill>
                  <a:srgbClr val="231F20"/>
                </a:solidFill>
                <a:latin typeface="Calibri"/>
                <a:cs typeface="Calibri"/>
              </a:rPr>
              <a:t>?</a:t>
            </a:r>
            <a:endParaRPr sz="6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77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11</Words>
  <Application>Microsoft Office PowerPoint</Application>
  <PresentationFormat>Custom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10</cp:revision>
  <dcterms:created xsi:type="dcterms:W3CDTF">2016-10-25T14:50:03Z</dcterms:created>
  <dcterms:modified xsi:type="dcterms:W3CDTF">2017-10-22T09:58:10Z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2016-09-20T00:00:00Z</vt:filetime>
  </property>
  <property fmtid="{D5CDD505-2E9C-101B-9397-08002B2CF9AE}" pid="3" name="LastSaved">
    <vt:filetime>2016-10-25T00:00:00Z</vt:filetime>
  </property>
</Properties>
</file>