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7556500" cy="5334000"/>
  <p:notesSz cx="7556500" cy="533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109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CA411-981C-4AF0-AA48-9C5BC89BC3F4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400050"/>
            <a:ext cx="2835275" cy="2000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2533650"/>
            <a:ext cx="6045200" cy="2400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065713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5065713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7065C-C533-489A-B941-754F8F773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71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7065C-C533-489A-B941-754F8F773C5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97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1653540"/>
            <a:ext cx="6428422" cy="112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2987040"/>
            <a:ext cx="5293995" cy="1333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213360"/>
            <a:ext cx="6806565" cy="853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1226820"/>
            <a:ext cx="6806565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4960620"/>
            <a:ext cx="2420112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76199"/>
            <a:ext cx="7512050" cy="5172309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6540450" y="4191000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752600"/>
            <a:ext cx="68199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3050" y="304800"/>
            <a:ext cx="6172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Midpoints</a:t>
            </a:r>
            <a:endParaRPr lang="en-GB" sz="2400" dirty="0"/>
          </a:p>
          <a:p>
            <a:r>
              <a:rPr lang="en-GB" sz="2000" dirty="0"/>
              <a:t>Choose one of these </a:t>
            </a:r>
            <a:r>
              <a:rPr lang="en-GB" sz="2000" dirty="0" smtClean="0"/>
              <a:t>two diagrams</a:t>
            </a:r>
            <a:r>
              <a:rPr lang="en-GB" sz="2000" dirty="0"/>
              <a:t>.</a:t>
            </a:r>
          </a:p>
          <a:p>
            <a:r>
              <a:rPr lang="en-GB" sz="2000" dirty="0"/>
              <a:t>P is the midpoint of </a:t>
            </a:r>
            <a:r>
              <a:rPr lang="en-GB" sz="2000" dirty="0" smtClean="0"/>
              <a:t>the straight </a:t>
            </a:r>
            <a:r>
              <a:rPr lang="en-GB" sz="2000" dirty="0"/>
              <a:t>line AB.</a:t>
            </a:r>
          </a:p>
          <a:p>
            <a:r>
              <a:rPr lang="en-GB" sz="2000" dirty="0"/>
              <a:t>Find the coordinates of P.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6777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752600"/>
            <a:ext cx="68199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3050" y="304800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Find other similar questions to ask.</a:t>
            </a:r>
          </a:p>
          <a:p>
            <a:endParaRPr lang="en-GB" sz="2000" dirty="0"/>
          </a:p>
          <a:p>
            <a:r>
              <a:rPr lang="en-GB" sz="2000" dirty="0" smtClean="0"/>
              <a:t>What types of question could you ask?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26162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40</Words>
  <Application>Microsoft Office PowerPoint</Application>
  <PresentationFormat>Custom</PresentationFormat>
  <Paragraphs>8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8</cp:revision>
  <dcterms:created xsi:type="dcterms:W3CDTF">2016-10-25T14:50:03Z</dcterms:created>
  <dcterms:modified xsi:type="dcterms:W3CDTF">2017-10-21T11:31:51Z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2016-09-20T00:00:00Z</vt:filetime>
  </property>
  <property fmtid="{D5CDD505-2E9C-101B-9397-08002B2CF9AE}" pid="3" name="LastSaved">
    <vt:filetime>2016-10-25T00:00:00Z</vt:filetime>
  </property>
</Properties>
</file>