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86" r:id="rId3"/>
    <p:sldId id="282" r:id="rId4"/>
    <p:sldId id="293" r:id="rId5"/>
    <p:sldId id="295" r:id="rId6"/>
    <p:sldId id="290" r:id="rId7"/>
    <p:sldId id="291" r:id="rId8"/>
    <p:sldId id="292" r:id="rId9"/>
    <p:sldId id="283" r:id="rId10"/>
    <p:sldId id="285" r:id="rId11"/>
    <p:sldId id="287" r:id="rId12"/>
    <p:sldId id="271" r:id="rId13"/>
    <p:sldId id="272" r:id="rId14"/>
    <p:sldId id="274" r:id="rId15"/>
    <p:sldId id="275" r:id="rId16"/>
    <p:sldId id="264" r:id="rId17"/>
    <p:sldId id="297" r:id="rId18"/>
    <p:sldId id="298" r:id="rId19"/>
    <p:sldId id="296" r:id="rId20"/>
    <p:sldId id="277" r:id="rId21"/>
    <p:sldId id="301" r:id="rId22"/>
    <p:sldId id="281" r:id="rId23"/>
    <p:sldId id="299" r:id="rId24"/>
    <p:sldId id="300" r:id="rId25"/>
    <p:sldId id="302" r:id="rId26"/>
    <p:sldId id="30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83E0AB-36BF-4840-AB31-F595E29FA401}" type="doc">
      <dgm:prSet loTypeId="urn:microsoft.com/office/officeart/2005/8/layout/cycle4#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22E323C3-B103-4E06-B904-468704DD69F8}">
      <dgm:prSet phldrT="[Text]" custT="1"/>
      <dgm:spPr>
        <a:xfrm>
          <a:off x="2118739" y="336795"/>
          <a:ext cx="2556716" cy="2556716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8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Representation</a:t>
          </a:r>
        </a:p>
        <a:p>
          <a:r>
            <a:rPr lang="en-GB" sz="18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&amp; Structure</a:t>
          </a:r>
          <a:endParaRPr lang="en-GB" sz="18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C6A9C30-4265-465E-8BDC-22B8D9E39BF3}" type="parTrans" cxnId="{C09BD8AB-3525-4E8C-BC84-FD2B5EEB7571}">
      <dgm:prSet/>
      <dgm:spPr/>
      <dgm:t>
        <a:bodyPr/>
        <a:lstStyle/>
        <a:p>
          <a:endParaRPr lang="en-GB"/>
        </a:p>
      </dgm:t>
    </dgm:pt>
    <dgm:pt modelId="{5021CA2F-D158-41BD-952B-F57281645E8E}" type="sibTrans" cxnId="{C09BD8AB-3525-4E8C-BC84-FD2B5EEB7571}">
      <dgm:prSet/>
      <dgm:spPr/>
      <dgm:t>
        <a:bodyPr/>
        <a:lstStyle/>
        <a:p>
          <a:endParaRPr lang="en-GB"/>
        </a:p>
      </dgm:t>
    </dgm:pt>
    <dgm:pt modelId="{3530731D-79A7-4A6F-B2B4-28B8C9C75CAB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Access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23BB718-FCEA-4901-AD19-6C33D2D8EF09}" type="parTrans" cxnId="{00A3D434-C224-42F0-AAAB-275AA7B73AB3}">
      <dgm:prSet/>
      <dgm:spPr/>
      <dgm:t>
        <a:bodyPr/>
        <a:lstStyle/>
        <a:p>
          <a:endParaRPr lang="en-GB"/>
        </a:p>
      </dgm:t>
    </dgm:pt>
    <dgm:pt modelId="{BF63D3F5-E901-414A-8072-D03C4E359189}" type="sibTrans" cxnId="{00A3D434-C224-42F0-AAAB-275AA7B73AB3}">
      <dgm:prSet/>
      <dgm:spPr/>
      <dgm:t>
        <a:bodyPr/>
        <a:lstStyle/>
        <a:p>
          <a:endParaRPr lang="en-GB"/>
        </a:p>
      </dgm:t>
    </dgm:pt>
    <dgm:pt modelId="{2A58493D-D840-4D21-BADB-892F52C2765B}">
      <dgm:prSet phldrT="[Text]" custT="1"/>
      <dgm:spPr>
        <a:xfrm rot="5400000">
          <a:off x="4793318" y="336565"/>
          <a:ext cx="2556716" cy="2556716"/>
        </a:xfrm>
        <a:solidFill>
          <a:srgbClr val="4BACC6"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9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Mathematical Thinking</a:t>
          </a:r>
          <a:endParaRPr lang="en-GB" sz="19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3E379897-019F-4AAB-9C4F-E6E8BB6FF46C}" type="parTrans" cxnId="{05FCD9C7-35F5-4447-B14C-FD319B1A6AD3}">
      <dgm:prSet/>
      <dgm:spPr/>
      <dgm:t>
        <a:bodyPr/>
        <a:lstStyle/>
        <a:p>
          <a:endParaRPr lang="en-GB"/>
        </a:p>
      </dgm:t>
    </dgm:pt>
    <dgm:pt modelId="{417741D1-017B-41B5-B74E-1E78A27123BF}" type="sibTrans" cxnId="{05FCD9C7-35F5-4447-B14C-FD319B1A6AD3}">
      <dgm:prSet/>
      <dgm:spPr/>
      <dgm:t>
        <a:bodyPr/>
        <a:lstStyle/>
        <a:p>
          <a:endParaRPr lang="en-GB"/>
        </a:p>
      </dgm:t>
    </dgm:pt>
    <dgm:pt modelId="{80DB8F0E-0584-4227-88E5-0EA537F0BD7B}">
      <dgm:prSet phldrT="[Text]"/>
      <dgm:spPr>
        <a:xfrm>
          <a:off x="5655398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Chains of Reasoning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CD5B008-C8F8-4879-B581-B1E3462E7DB4}" type="parTrans" cxnId="{9849B9FC-C283-4B9C-B2C8-6BC37FE2EEF8}">
      <dgm:prSet/>
      <dgm:spPr/>
      <dgm:t>
        <a:bodyPr/>
        <a:lstStyle/>
        <a:p>
          <a:endParaRPr lang="en-GB"/>
        </a:p>
      </dgm:t>
    </dgm:pt>
    <dgm:pt modelId="{74DDB3FE-DC03-4787-9C8E-BF40C6B14C22}" type="sibTrans" cxnId="{9849B9FC-C283-4B9C-B2C8-6BC37FE2EEF8}">
      <dgm:prSet/>
      <dgm:spPr/>
      <dgm:t>
        <a:bodyPr/>
        <a:lstStyle/>
        <a:p>
          <a:endParaRPr lang="en-GB"/>
        </a:p>
      </dgm:t>
    </dgm:pt>
    <dgm:pt modelId="{74389412-38CB-4EEC-8073-F1DA990246C2}">
      <dgm:prSet phldrT="[Text]"/>
      <dgm:spPr>
        <a:xfrm rot="10800000">
          <a:off x="4793318" y="3011374"/>
          <a:ext cx="2556716" cy="2556716"/>
        </a:xfrm>
        <a:solidFill>
          <a:srgbClr val="4BACC6"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Fluency</a:t>
          </a:r>
          <a:endParaRPr lang="en-GB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CA5FC57-3195-499D-9DDC-C7D250DE6182}" type="parTrans" cxnId="{57140D74-A084-4E10-979A-DCC6953F6A69}">
      <dgm:prSet/>
      <dgm:spPr/>
      <dgm:t>
        <a:bodyPr/>
        <a:lstStyle/>
        <a:p>
          <a:endParaRPr lang="en-GB"/>
        </a:p>
      </dgm:t>
    </dgm:pt>
    <dgm:pt modelId="{51BE3CF1-7132-4D5D-874D-1FB573AC0F39}" type="sibTrans" cxnId="{57140D74-A084-4E10-979A-DCC6953F6A69}">
      <dgm:prSet/>
      <dgm:spPr/>
      <dgm:t>
        <a:bodyPr/>
        <a:lstStyle/>
        <a:p>
          <a:endParaRPr lang="en-GB"/>
        </a:p>
      </dgm:t>
    </dgm:pt>
    <dgm:pt modelId="{4161C7C7-FF8C-4485-B947-AD005A87130D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 Facts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6EB904A-CFE2-4FEB-8222-733DAD21002A}" type="parTrans" cxnId="{A280EBA6-CD31-4938-8CBA-1B7514895087}">
      <dgm:prSet/>
      <dgm:spPr/>
      <dgm:t>
        <a:bodyPr/>
        <a:lstStyle/>
        <a:p>
          <a:endParaRPr lang="en-GB"/>
        </a:p>
      </dgm:t>
    </dgm:pt>
    <dgm:pt modelId="{1964AFA4-9998-4691-83F9-0CE249B16144}" type="sibTrans" cxnId="{A280EBA6-CD31-4938-8CBA-1B7514895087}">
      <dgm:prSet/>
      <dgm:spPr/>
      <dgm:t>
        <a:bodyPr/>
        <a:lstStyle/>
        <a:p>
          <a:endParaRPr lang="en-GB"/>
        </a:p>
      </dgm:t>
    </dgm:pt>
    <dgm:pt modelId="{8E639659-3F5C-43C7-9400-9ECA486EFD8B}">
      <dgm:prSet phldrT="[Text]"/>
      <dgm:spPr>
        <a:xfrm rot="16200000">
          <a:off x="2118509" y="3011374"/>
          <a:ext cx="2556716" cy="2556716"/>
        </a:xfrm>
        <a:solidFill>
          <a:srgbClr val="4BACC6"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Variation</a:t>
          </a:r>
          <a:endParaRPr lang="en-GB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EEB896D4-BF7E-402C-A701-0CDB404D564E}" type="parTrans" cxnId="{8C26FFE9-4987-438B-ABBF-B6B535013D57}">
      <dgm:prSet/>
      <dgm:spPr/>
      <dgm:t>
        <a:bodyPr/>
        <a:lstStyle/>
        <a:p>
          <a:endParaRPr lang="en-GB"/>
        </a:p>
      </dgm:t>
    </dgm:pt>
    <dgm:pt modelId="{FBDF778C-D1C4-43D8-9059-AB9371C7E615}" type="sibTrans" cxnId="{8C26FFE9-4987-438B-ABBF-B6B535013D57}">
      <dgm:prSet/>
      <dgm:spPr/>
      <dgm:t>
        <a:bodyPr/>
        <a:lstStyle/>
        <a:p>
          <a:endParaRPr lang="en-GB"/>
        </a:p>
      </dgm:t>
    </dgm:pt>
    <dgm:pt modelId="{9B117384-E209-4A2A-A4E8-84B50D8EBA83}">
      <dgm:prSet phldrT="[Text]"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Procedural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B25C48D-BDCD-4CD9-ACC9-3E12B10E5D93}" type="parTrans" cxnId="{F99A544B-E6E7-438D-8D1A-282636FCF47E}">
      <dgm:prSet/>
      <dgm:spPr/>
      <dgm:t>
        <a:bodyPr/>
        <a:lstStyle/>
        <a:p>
          <a:endParaRPr lang="en-GB"/>
        </a:p>
      </dgm:t>
    </dgm:pt>
    <dgm:pt modelId="{284639CF-9E75-410F-8DE7-C0311306B9DB}" type="sibTrans" cxnId="{F99A544B-E6E7-438D-8D1A-282636FCF47E}">
      <dgm:prSet/>
      <dgm:spPr/>
      <dgm:t>
        <a:bodyPr/>
        <a:lstStyle/>
        <a:p>
          <a:endParaRPr lang="en-GB"/>
        </a:p>
      </dgm:t>
    </dgm:pt>
    <dgm:pt modelId="{60BF146E-32ED-49A7-9622-6EB150A45B8C}">
      <dgm:prSet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Conceptual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48CE58E-8000-4A2B-9C55-0F46D46D9C29}" type="parTrans" cxnId="{D3EB8995-C95F-449E-9A16-DBC49AB31200}">
      <dgm:prSet/>
      <dgm:spPr/>
      <dgm:t>
        <a:bodyPr/>
        <a:lstStyle/>
        <a:p>
          <a:endParaRPr lang="en-GB"/>
        </a:p>
      </dgm:t>
    </dgm:pt>
    <dgm:pt modelId="{FB410023-2686-47EF-815B-7B003D53B854}" type="sibTrans" cxnId="{D3EB8995-C95F-449E-9A16-DBC49AB31200}">
      <dgm:prSet/>
      <dgm:spPr/>
      <dgm:t>
        <a:bodyPr/>
        <a:lstStyle/>
        <a:p>
          <a:endParaRPr lang="en-GB"/>
        </a:p>
      </dgm:t>
    </dgm:pt>
    <dgm:pt modelId="{796FB5F6-1374-466D-BD8A-1BE79B725736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 Facts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25CE0FB-22B5-4F8D-9001-AF09712FC8A2}" type="parTrans" cxnId="{DFA808DF-B625-4043-8539-17B00FFE081D}">
      <dgm:prSet/>
      <dgm:spPr/>
      <dgm:t>
        <a:bodyPr/>
        <a:lstStyle/>
        <a:p>
          <a:endParaRPr lang="en-GB"/>
        </a:p>
      </dgm:t>
    </dgm:pt>
    <dgm:pt modelId="{D3697825-63C2-4966-8D86-DEDCFD57BEE3}" type="sibTrans" cxnId="{DFA808DF-B625-4043-8539-17B00FFE081D}">
      <dgm:prSet/>
      <dgm:spPr/>
      <dgm:t>
        <a:bodyPr/>
        <a:lstStyle/>
        <a:p>
          <a:endParaRPr lang="en-GB"/>
        </a:p>
      </dgm:t>
    </dgm:pt>
    <dgm:pt modelId="{097D2E13-0A43-46A7-9C85-8F66660FEA22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Pattern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CC8AB38-0848-44A3-AEC9-DF45086CC2E4}" type="parTrans" cxnId="{71975241-F59E-4816-9B29-48A1822A750C}">
      <dgm:prSet/>
      <dgm:spPr/>
      <dgm:t>
        <a:bodyPr/>
        <a:lstStyle/>
        <a:p>
          <a:endParaRPr lang="en-GB"/>
        </a:p>
      </dgm:t>
    </dgm:pt>
    <dgm:pt modelId="{0F2F9D9C-B84E-4F34-B1D4-54F707B47FD5}" type="sibTrans" cxnId="{71975241-F59E-4816-9B29-48A1822A750C}">
      <dgm:prSet/>
      <dgm:spPr/>
      <dgm:t>
        <a:bodyPr/>
        <a:lstStyle/>
        <a:p>
          <a:endParaRPr lang="en-GB"/>
        </a:p>
      </dgm:t>
    </dgm:pt>
    <dgm:pt modelId="{4722707C-02C0-4593-82C2-F2C42050B480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27419D1-E9E8-4BD1-9E2A-EC33C95B4F8C}" type="parTrans" cxnId="{C1FDCE29-0A78-4A53-B286-B0F04AD6A093}">
      <dgm:prSet/>
      <dgm:spPr/>
      <dgm:t>
        <a:bodyPr/>
        <a:lstStyle/>
        <a:p>
          <a:endParaRPr lang="en-GB"/>
        </a:p>
      </dgm:t>
    </dgm:pt>
    <dgm:pt modelId="{99AD0CF7-6120-4D49-9297-74D7AFEFBEC4}" type="sibTrans" cxnId="{C1FDCE29-0A78-4A53-B286-B0F04AD6A093}">
      <dgm:prSet/>
      <dgm:spPr/>
      <dgm:t>
        <a:bodyPr/>
        <a:lstStyle/>
        <a:p>
          <a:endParaRPr lang="en-GB"/>
        </a:p>
      </dgm:t>
    </dgm:pt>
    <dgm:pt modelId="{CCAC4D98-EA18-48FB-9F64-F179F19FCE96}">
      <dgm:prSet phldrT="[Text]"/>
      <dgm:spPr>
        <a:xfrm>
          <a:off x="5655398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06EA1B7-81AB-4402-816B-2313B7FDFF96}" type="parTrans" cxnId="{2ECE6DD3-4800-4DD4-A24A-49C397352BCE}">
      <dgm:prSet/>
      <dgm:spPr/>
      <dgm:t>
        <a:bodyPr/>
        <a:lstStyle/>
        <a:p>
          <a:endParaRPr lang="en-GB"/>
        </a:p>
      </dgm:t>
    </dgm:pt>
    <dgm:pt modelId="{DB451673-33A6-4B32-800B-6E953CB1BED6}" type="sibTrans" cxnId="{2ECE6DD3-4800-4DD4-A24A-49C397352BCE}">
      <dgm:prSet/>
      <dgm:spPr/>
      <dgm:t>
        <a:bodyPr/>
        <a:lstStyle/>
        <a:p>
          <a:endParaRPr lang="en-GB"/>
        </a:p>
      </dgm:t>
    </dgm:pt>
    <dgm:pt modelId="{CCFDEAFB-B0E1-48E5-9214-2A0649B73FEB}">
      <dgm:prSet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8A6E30A-C727-4C33-841F-36C211ECE0E7}" type="parTrans" cxnId="{CEFF7302-BB1B-4BF1-8409-64588431E87D}">
      <dgm:prSet/>
      <dgm:spPr/>
      <dgm:t>
        <a:bodyPr/>
        <a:lstStyle/>
        <a:p>
          <a:endParaRPr lang="en-GB"/>
        </a:p>
      </dgm:t>
    </dgm:pt>
    <dgm:pt modelId="{27C5CCAE-F00F-4258-B82D-1DBD481E073D}" type="sibTrans" cxnId="{CEFF7302-BB1B-4BF1-8409-64588431E87D}">
      <dgm:prSet/>
      <dgm:spPr/>
      <dgm:t>
        <a:bodyPr/>
        <a:lstStyle/>
        <a:p>
          <a:endParaRPr lang="en-GB"/>
        </a:p>
      </dgm:t>
    </dgm:pt>
    <dgm:pt modelId="{42601DCD-48EE-48C2-BF8C-0393365B34B0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25959E7-4BD9-4DAE-BBD0-49E5A0A13F59}" type="parTrans" cxnId="{4E9179B9-4DD8-4607-8984-D3C428EFEACB}">
      <dgm:prSet/>
      <dgm:spPr/>
      <dgm:t>
        <a:bodyPr/>
        <a:lstStyle/>
        <a:p>
          <a:endParaRPr lang="en-GB"/>
        </a:p>
      </dgm:t>
    </dgm:pt>
    <dgm:pt modelId="{EC23EB49-2CD3-4189-8562-62A4BEC04AF0}" type="sibTrans" cxnId="{4E9179B9-4DD8-4607-8984-D3C428EFEACB}">
      <dgm:prSet/>
      <dgm:spPr/>
      <dgm:t>
        <a:bodyPr/>
        <a:lstStyle/>
        <a:p>
          <a:endParaRPr lang="en-GB"/>
        </a:p>
      </dgm:t>
    </dgm:pt>
    <dgm:pt modelId="{98312319-2538-4198-B6DA-B0F934700EAF}" type="pres">
      <dgm:prSet presAssocID="{F483E0AB-36BF-4840-AB31-F595E29FA40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517F00B-FC82-4BA2-B2D8-3163E0B76F23}" type="pres">
      <dgm:prSet presAssocID="{F483E0AB-36BF-4840-AB31-F595E29FA401}" presName="children" presStyleCnt="0"/>
      <dgm:spPr/>
    </dgm:pt>
    <dgm:pt modelId="{F862E0ED-7B42-4762-92F7-044BDB6C119A}" type="pres">
      <dgm:prSet presAssocID="{F483E0AB-36BF-4840-AB31-F595E29FA401}" presName="child1group" presStyleCnt="0"/>
      <dgm:spPr/>
    </dgm:pt>
    <dgm:pt modelId="{2B94B00E-2568-4441-956B-A22D3C4EED0E}" type="pres">
      <dgm:prSet presAssocID="{F483E0AB-36BF-4840-AB31-F595E29FA401}" presName="child1" presStyleLbl="bgAcc1" presStyleIdx="0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1365C95A-FF09-4939-9585-6FF1FD590202}" type="pres">
      <dgm:prSet presAssocID="{F483E0AB-36BF-4840-AB31-F595E29FA401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8DF67F-2252-4E59-B27D-35668A38BE1C}" type="pres">
      <dgm:prSet presAssocID="{F483E0AB-36BF-4840-AB31-F595E29FA401}" presName="child2group" presStyleCnt="0"/>
      <dgm:spPr/>
    </dgm:pt>
    <dgm:pt modelId="{5AD39154-A209-4AC8-8855-C0F6E69B60AD}" type="pres">
      <dgm:prSet presAssocID="{F483E0AB-36BF-4840-AB31-F595E29FA401}" presName="child2" presStyleLbl="bgAcc1" presStyleIdx="1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FB6E1734-39F0-4953-AE16-81F9D681331D}" type="pres">
      <dgm:prSet presAssocID="{F483E0AB-36BF-4840-AB31-F595E29FA401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5AC227-CED8-471F-B9D7-058182DBCE30}" type="pres">
      <dgm:prSet presAssocID="{F483E0AB-36BF-4840-AB31-F595E29FA401}" presName="child3group" presStyleCnt="0"/>
      <dgm:spPr/>
    </dgm:pt>
    <dgm:pt modelId="{983D7330-B899-4B1C-B58F-41A5EC504C16}" type="pres">
      <dgm:prSet presAssocID="{F483E0AB-36BF-4840-AB31-F595E29FA401}" presName="child3" presStyleLbl="bgAcc1" presStyleIdx="2" presStyleCnt="4" custLinFactNeighborY="-1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7E5EE65D-ACE1-4CAB-AE81-652619F679AD}" type="pres">
      <dgm:prSet presAssocID="{F483E0AB-36BF-4840-AB31-F595E29FA401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846F67-5FA4-48C8-B048-A2412538224A}" type="pres">
      <dgm:prSet presAssocID="{F483E0AB-36BF-4840-AB31-F595E29FA401}" presName="child4group" presStyleCnt="0"/>
      <dgm:spPr/>
    </dgm:pt>
    <dgm:pt modelId="{24306224-40E3-4BD3-AE82-CE61C8405A28}" type="pres">
      <dgm:prSet presAssocID="{F483E0AB-36BF-4840-AB31-F595E29FA401}" presName="child4" presStyleLbl="bgAcc1" presStyleIdx="3" presStyleCnt="4" custLinFactNeighborY="3905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32420C53-4C5F-4036-B496-5CE0CFF74817}" type="pres">
      <dgm:prSet presAssocID="{F483E0AB-36BF-4840-AB31-F595E29FA401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335ABF-5416-44EE-ACE0-6222B79A39D8}" type="pres">
      <dgm:prSet presAssocID="{F483E0AB-36BF-4840-AB31-F595E29FA401}" presName="childPlaceholder" presStyleCnt="0"/>
      <dgm:spPr/>
    </dgm:pt>
    <dgm:pt modelId="{B1481DF9-FE19-4B26-9BF1-7AA65010C63A}" type="pres">
      <dgm:prSet presAssocID="{F483E0AB-36BF-4840-AB31-F595E29FA401}" presName="circle" presStyleCnt="0"/>
      <dgm:spPr/>
    </dgm:pt>
    <dgm:pt modelId="{E70BA328-C568-4538-8468-5240056195EA}" type="pres">
      <dgm:prSet presAssocID="{F483E0AB-36BF-4840-AB31-F595E29FA401}" presName="quadrant1" presStyleLbl="node1" presStyleIdx="0" presStyleCnt="4" custLinFactNeighborX="9" custLinFactNeighborY="9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38CC1600-32E7-47A6-9CAA-16434BE81CD3}" type="pres">
      <dgm:prSet presAssocID="{F483E0AB-36BF-4840-AB31-F595E29FA401}" presName="quadrant2" presStyleLbl="node1" presStyleIdx="1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2D6F1DFA-D33F-4976-9E90-9218015D64A9}" type="pres">
      <dgm:prSet presAssocID="{F483E0AB-36BF-4840-AB31-F595E29FA401}" presName="quadrant3" presStyleLbl="node1" presStyleIdx="2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D72309E7-5DFE-401A-87AA-77BE6BBF3E42}" type="pres">
      <dgm:prSet presAssocID="{F483E0AB-36BF-4840-AB31-F595E29FA401}" presName="quadrant4" presStyleLbl="node1" presStyleIdx="3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377CA086-8A14-44C6-B778-A9AC6F5BF926}" type="pres">
      <dgm:prSet presAssocID="{F483E0AB-36BF-4840-AB31-F595E29FA401}" presName="quadrantPlaceholder" presStyleCnt="0"/>
      <dgm:spPr/>
    </dgm:pt>
    <dgm:pt modelId="{2477DBA9-141C-43DB-B34F-60ECA3D54DAA}" type="pres">
      <dgm:prSet presAssocID="{F483E0AB-36BF-4840-AB31-F595E29FA401}" presName="center1" presStyleLbl="fgShp" presStyleIdx="0" presStyleCnt="2"/>
      <dgm:spPr>
        <a:xfrm>
          <a:off x="4292898" y="2420908"/>
          <a:ext cx="882746" cy="767605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A06D21F1-AE5D-4FC8-B64E-A7E8CD8D7EF2}" type="pres">
      <dgm:prSet presAssocID="{F483E0AB-36BF-4840-AB31-F595E29FA401}" presName="center2" presStyleLbl="fgShp" presStyleIdx="1" presStyleCnt="2"/>
      <dgm:spPr>
        <a:xfrm rot="10800000">
          <a:off x="4292898" y="2716141"/>
          <a:ext cx="882746" cy="767605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</dgm:ptLst>
  <dgm:cxnLst>
    <dgm:cxn modelId="{00A3D434-C224-42F0-AAAB-275AA7B73AB3}" srcId="{22E323C3-B103-4E06-B904-468704DD69F8}" destId="{3530731D-79A7-4A6F-B2B4-28B8C9C75CAB}" srcOrd="0" destOrd="0" parTransId="{823BB718-FCEA-4901-AD19-6C33D2D8EF09}" sibTransId="{BF63D3F5-E901-414A-8072-D03C4E359189}"/>
    <dgm:cxn modelId="{596F73D7-BEF9-4B04-AB7E-547CF8A38C3B}" type="presOf" srcId="{4161C7C7-FF8C-4485-B947-AD005A87130D}" destId="{983D7330-B899-4B1C-B58F-41A5EC504C16}" srcOrd="0" destOrd="0" presId="urn:microsoft.com/office/officeart/2005/8/layout/cycle4#1"/>
    <dgm:cxn modelId="{A6AED9C0-939D-4C3C-9579-204C35C7E995}" type="presOf" srcId="{097D2E13-0A43-46A7-9C85-8F66660FEA22}" destId="{1365C95A-FF09-4939-9585-6FF1FD590202}" srcOrd="1" destOrd="1" presId="urn:microsoft.com/office/officeart/2005/8/layout/cycle4#1"/>
    <dgm:cxn modelId="{571AB370-35E9-41E9-8BCC-D786D3303A61}" type="presOf" srcId="{F483E0AB-36BF-4840-AB31-F595E29FA401}" destId="{98312319-2538-4198-B6DA-B0F934700EAF}" srcOrd="0" destOrd="0" presId="urn:microsoft.com/office/officeart/2005/8/layout/cycle4#1"/>
    <dgm:cxn modelId="{61316E10-8C9E-43A8-AFCA-CFFCB21D90AC}" type="presOf" srcId="{796FB5F6-1374-466D-BD8A-1BE79B725736}" destId="{983D7330-B899-4B1C-B58F-41A5EC504C16}" srcOrd="0" destOrd="1" presId="urn:microsoft.com/office/officeart/2005/8/layout/cycle4#1"/>
    <dgm:cxn modelId="{064DC533-D775-4ED7-B51B-FF137F24AF9D}" type="presOf" srcId="{9B117384-E209-4A2A-A4E8-84B50D8EBA83}" destId="{24306224-40E3-4BD3-AE82-CE61C8405A28}" srcOrd="0" destOrd="0" presId="urn:microsoft.com/office/officeart/2005/8/layout/cycle4#1"/>
    <dgm:cxn modelId="{CF941D5B-507C-4895-BC85-385E2F1F5AAD}" type="presOf" srcId="{8E639659-3F5C-43C7-9400-9ECA486EFD8B}" destId="{D72309E7-5DFE-401A-87AA-77BE6BBF3E42}" srcOrd="0" destOrd="0" presId="urn:microsoft.com/office/officeart/2005/8/layout/cycle4#1"/>
    <dgm:cxn modelId="{F775D5B0-F02E-4B23-ACD4-AB63C8B95566}" type="presOf" srcId="{60BF146E-32ED-49A7-9622-6EB150A45B8C}" destId="{24306224-40E3-4BD3-AE82-CE61C8405A28}" srcOrd="0" destOrd="1" presId="urn:microsoft.com/office/officeart/2005/8/layout/cycle4#1"/>
    <dgm:cxn modelId="{D2672BA3-56A1-49A5-9450-2B21C140F064}" type="presOf" srcId="{9B117384-E209-4A2A-A4E8-84B50D8EBA83}" destId="{32420C53-4C5F-4036-B496-5CE0CFF74817}" srcOrd="1" destOrd="0" presId="urn:microsoft.com/office/officeart/2005/8/layout/cycle4#1"/>
    <dgm:cxn modelId="{DFA808DF-B625-4043-8539-17B00FFE081D}" srcId="{74389412-38CB-4EEC-8073-F1DA990246C2}" destId="{796FB5F6-1374-466D-BD8A-1BE79B725736}" srcOrd="1" destOrd="0" parTransId="{F25CE0FB-22B5-4F8D-9001-AF09712FC8A2}" sibTransId="{D3697825-63C2-4966-8D86-DEDCFD57BEE3}"/>
    <dgm:cxn modelId="{2ECE6DD3-4800-4DD4-A24A-49C397352BCE}" srcId="{2A58493D-D840-4D21-BADB-892F52C2765B}" destId="{CCAC4D98-EA18-48FB-9F64-F179F19FCE96}" srcOrd="1" destOrd="0" parTransId="{206EA1B7-81AB-4402-816B-2313B7FDFF96}" sibTransId="{DB451673-33A6-4B32-800B-6E953CB1BED6}"/>
    <dgm:cxn modelId="{71975241-F59E-4816-9B29-48A1822A750C}" srcId="{22E323C3-B103-4E06-B904-468704DD69F8}" destId="{097D2E13-0A43-46A7-9C85-8F66660FEA22}" srcOrd="1" destOrd="0" parTransId="{FCC8AB38-0848-44A3-AEC9-DF45086CC2E4}" sibTransId="{0F2F9D9C-B84E-4F34-B1D4-54F707B47FD5}"/>
    <dgm:cxn modelId="{99DCF33E-1B03-4723-8EFC-D327DC4928A8}" type="presOf" srcId="{4722707C-02C0-4593-82C2-F2C42050B480}" destId="{2B94B00E-2568-4441-956B-A22D3C4EED0E}" srcOrd="0" destOrd="2" presId="urn:microsoft.com/office/officeart/2005/8/layout/cycle4#1"/>
    <dgm:cxn modelId="{54F645FA-A1FB-4DD4-AD8B-C88C3BF46B84}" type="presOf" srcId="{4161C7C7-FF8C-4485-B947-AD005A87130D}" destId="{7E5EE65D-ACE1-4CAB-AE81-652619F679AD}" srcOrd="1" destOrd="0" presId="urn:microsoft.com/office/officeart/2005/8/layout/cycle4#1"/>
    <dgm:cxn modelId="{6CC599DF-19E3-451D-A3D3-0A13369D846F}" type="presOf" srcId="{CCFDEAFB-B0E1-48E5-9214-2A0649B73FEB}" destId="{32420C53-4C5F-4036-B496-5CE0CFF74817}" srcOrd="1" destOrd="2" presId="urn:microsoft.com/office/officeart/2005/8/layout/cycle4#1"/>
    <dgm:cxn modelId="{D3EB8995-C95F-449E-9A16-DBC49AB31200}" srcId="{8E639659-3F5C-43C7-9400-9ECA486EFD8B}" destId="{60BF146E-32ED-49A7-9622-6EB150A45B8C}" srcOrd="1" destOrd="0" parTransId="{F48CE58E-8000-4A2B-9C55-0F46D46D9C29}" sibTransId="{FB410023-2686-47EF-815B-7B003D53B854}"/>
    <dgm:cxn modelId="{A280EBA6-CD31-4938-8CBA-1B7514895087}" srcId="{74389412-38CB-4EEC-8073-F1DA990246C2}" destId="{4161C7C7-FF8C-4485-B947-AD005A87130D}" srcOrd="0" destOrd="0" parTransId="{26EB904A-CFE2-4FEB-8222-733DAD21002A}" sibTransId="{1964AFA4-9998-4691-83F9-0CE249B16144}"/>
    <dgm:cxn modelId="{6C75CBEA-4868-4AA7-87D4-20A8D719ED06}" type="presOf" srcId="{4722707C-02C0-4593-82C2-F2C42050B480}" destId="{1365C95A-FF09-4939-9585-6FF1FD590202}" srcOrd="1" destOrd="2" presId="urn:microsoft.com/office/officeart/2005/8/layout/cycle4#1"/>
    <dgm:cxn modelId="{B0CEC90F-C25F-4949-96BF-6A454A307E7E}" type="presOf" srcId="{42601DCD-48EE-48C2-BF8C-0393365B34B0}" destId="{983D7330-B899-4B1C-B58F-41A5EC504C16}" srcOrd="0" destOrd="2" presId="urn:microsoft.com/office/officeart/2005/8/layout/cycle4#1"/>
    <dgm:cxn modelId="{57140D74-A084-4E10-979A-DCC6953F6A69}" srcId="{F483E0AB-36BF-4840-AB31-F595E29FA401}" destId="{74389412-38CB-4EEC-8073-F1DA990246C2}" srcOrd="2" destOrd="0" parTransId="{ACA5FC57-3195-499D-9DDC-C7D250DE6182}" sibTransId="{51BE3CF1-7132-4D5D-874D-1FB573AC0F39}"/>
    <dgm:cxn modelId="{CDAABB6C-D450-4084-94EC-107B4BB2DB43}" type="presOf" srcId="{80DB8F0E-0584-4227-88E5-0EA537F0BD7B}" destId="{FB6E1734-39F0-4953-AE16-81F9D681331D}" srcOrd="1" destOrd="0" presId="urn:microsoft.com/office/officeart/2005/8/layout/cycle4#1"/>
    <dgm:cxn modelId="{ABF004E2-D4C3-4DD2-B433-BB623BB39D9A}" type="presOf" srcId="{3530731D-79A7-4A6F-B2B4-28B8C9C75CAB}" destId="{1365C95A-FF09-4939-9585-6FF1FD590202}" srcOrd="1" destOrd="0" presId="urn:microsoft.com/office/officeart/2005/8/layout/cycle4#1"/>
    <dgm:cxn modelId="{89CD435E-81FC-4AAB-BD4A-C17EBFAC3D54}" type="presOf" srcId="{22E323C3-B103-4E06-B904-468704DD69F8}" destId="{E70BA328-C568-4538-8468-5240056195EA}" srcOrd="0" destOrd="0" presId="urn:microsoft.com/office/officeart/2005/8/layout/cycle4#1"/>
    <dgm:cxn modelId="{F2C46400-7F41-4F56-957A-9797B631B032}" type="presOf" srcId="{796FB5F6-1374-466D-BD8A-1BE79B725736}" destId="{7E5EE65D-ACE1-4CAB-AE81-652619F679AD}" srcOrd="1" destOrd="1" presId="urn:microsoft.com/office/officeart/2005/8/layout/cycle4#1"/>
    <dgm:cxn modelId="{58313E04-E154-4B45-A64F-E3DD87857448}" type="presOf" srcId="{80DB8F0E-0584-4227-88E5-0EA537F0BD7B}" destId="{5AD39154-A209-4AC8-8855-C0F6E69B60AD}" srcOrd="0" destOrd="0" presId="urn:microsoft.com/office/officeart/2005/8/layout/cycle4#1"/>
    <dgm:cxn modelId="{8AE0869D-320A-44D0-A30D-24F2B584DEC2}" type="presOf" srcId="{097D2E13-0A43-46A7-9C85-8F66660FEA22}" destId="{2B94B00E-2568-4441-956B-A22D3C4EED0E}" srcOrd="0" destOrd="1" presId="urn:microsoft.com/office/officeart/2005/8/layout/cycle4#1"/>
    <dgm:cxn modelId="{31A61CB8-5526-40F6-B66B-7C7DE3D1019B}" type="presOf" srcId="{2A58493D-D840-4D21-BADB-892F52C2765B}" destId="{38CC1600-32E7-47A6-9CAA-16434BE81CD3}" srcOrd="0" destOrd="0" presId="urn:microsoft.com/office/officeart/2005/8/layout/cycle4#1"/>
    <dgm:cxn modelId="{C09BD8AB-3525-4E8C-BC84-FD2B5EEB7571}" srcId="{F483E0AB-36BF-4840-AB31-F595E29FA401}" destId="{22E323C3-B103-4E06-B904-468704DD69F8}" srcOrd="0" destOrd="0" parTransId="{AC6A9C30-4265-465E-8BDC-22B8D9E39BF3}" sibTransId="{5021CA2F-D158-41BD-952B-F57281645E8E}"/>
    <dgm:cxn modelId="{C1FDCE29-0A78-4A53-B286-B0F04AD6A093}" srcId="{22E323C3-B103-4E06-B904-468704DD69F8}" destId="{4722707C-02C0-4593-82C2-F2C42050B480}" srcOrd="2" destOrd="0" parTransId="{A27419D1-E9E8-4BD1-9E2A-EC33C95B4F8C}" sibTransId="{99AD0CF7-6120-4D49-9297-74D7AFEFBEC4}"/>
    <dgm:cxn modelId="{8C26FFE9-4987-438B-ABBF-B6B535013D57}" srcId="{F483E0AB-36BF-4840-AB31-F595E29FA401}" destId="{8E639659-3F5C-43C7-9400-9ECA486EFD8B}" srcOrd="3" destOrd="0" parTransId="{EEB896D4-BF7E-402C-A701-0CDB404D564E}" sibTransId="{FBDF778C-D1C4-43D8-9059-AB9371C7E615}"/>
    <dgm:cxn modelId="{611A2428-2CF7-4615-90D0-40E8B787F16B}" type="presOf" srcId="{60BF146E-32ED-49A7-9622-6EB150A45B8C}" destId="{32420C53-4C5F-4036-B496-5CE0CFF74817}" srcOrd="1" destOrd="1" presId="urn:microsoft.com/office/officeart/2005/8/layout/cycle4#1"/>
    <dgm:cxn modelId="{C5832392-6B8C-473B-8161-C698C18F2535}" type="presOf" srcId="{42601DCD-48EE-48C2-BF8C-0393365B34B0}" destId="{7E5EE65D-ACE1-4CAB-AE81-652619F679AD}" srcOrd="1" destOrd="2" presId="urn:microsoft.com/office/officeart/2005/8/layout/cycle4#1"/>
    <dgm:cxn modelId="{BB7A1B67-FEB7-4986-8723-83721EE60C08}" type="presOf" srcId="{CCFDEAFB-B0E1-48E5-9214-2A0649B73FEB}" destId="{24306224-40E3-4BD3-AE82-CE61C8405A28}" srcOrd="0" destOrd="2" presId="urn:microsoft.com/office/officeart/2005/8/layout/cycle4#1"/>
    <dgm:cxn modelId="{CEFF7302-BB1B-4BF1-8409-64588431E87D}" srcId="{8E639659-3F5C-43C7-9400-9ECA486EFD8B}" destId="{CCFDEAFB-B0E1-48E5-9214-2A0649B73FEB}" srcOrd="2" destOrd="0" parTransId="{B8A6E30A-C727-4C33-841F-36C211ECE0E7}" sibTransId="{27C5CCAE-F00F-4258-B82D-1DBD481E073D}"/>
    <dgm:cxn modelId="{4E9179B9-4DD8-4607-8984-D3C428EFEACB}" srcId="{74389412-38CB-4EEC-8073-F1DA990246C2}" destId="{42601DCD-48EE-48C2-BF8C-0393365B34B0}" srcOrd="2" destOrd="0" parTransId="{D25959E7-4BD9-4DAE-BBD0-49E5A0A13F59}" sibTransId="{EC23EB49-2CD3-4189-8562-62A4BEC04AF0}"/>
    <dgm:cxn modelId="{DA5D8D60-9923-46A2-83C3-97EF94F19B19}" type="presOf" srcId="{3530731D-79A7-4A6F-B2B4-28B8C9C75CAB}" destId="{2B94B00E-2568-4441-956B-A22D3C4EED0E}" srcOrd="0" destOrd="0" presId="urn:microsoft.com/office/officeart/2005/8/layout/cycle4#1"/>
    <dgm:cxn modelId="{CB49C4E0-070C-4343-9C7E-3FBAE283B93B}" type="presOf" srcId="{74389412-38CB-4EEC-8073-F1DA990246C2}" destId="{2D6F1DFA-D33F-4976-9E90-9218015D64A9}" srcOrd="0" destOrd="0" presId="urn:microsoft.com/office/officeart/2005/8/layout/cycle4#1"/>
    <dgm:cxn modelId="{14820A44-27AF-4AEA-8951-207BF1672FD5}" type="presOf" srcId="{CCAC4D98-EA18-48FB-9F64-F179F19FCE96}" destId="{FB6E1734-39F0-4953-AE16-81F9D681331D}" srcOrd="1" destOrd="1" presId="urn:microsoft.com/office/officeart/2005/8/layout/cycle4#1"/>
    <dgm:cxn modelId="{F99A544B-E6E7-438D-8D1A-282636FCF47E}" srcId="{8E639659-3F5C-43C7-9400-9ECA486EFD8B}" destId="{9B117384-E209-4A2A-A4E8-84B50D8EBA83}" srcOrd="0" destOrd="0" parTransId="{2B25C48D-BDCD-4CD9-ACC9-3E12B10E5D93}" sibTransId="{284639CF-9E75-410F-8DE7-C0311306B9DB}"/>
    <dgm:cxn modelId="{9849B9FC-C283-4B9C-B2C8-6BC37FE2EEF8}" srcId="{2A58493D-D840-4D21-BADB-892F52C2765B}" destId="{80DB8F0E-0584-4227-88E5-0EA537F0BD7B}" srcOrd="0" destOrd="0" parTransId="{6CD5B008-C8F8-4879-B581-B1E3462E7DB4}" sibTransId="{74DDB3FE-DC03-4787-9C8E-BF40C6B14C22}"/>
    <dgm:cxn modelId="{65259D33-2760-4F10-A591-93E5FEAB49E1}" type="presOf" srcId="{CCAC4D98-EA18-48FB-9F64-F179F19FCE96}" destId="{5AD39154-A209-4AC8-8855-C0F6E69B60AD}" srcOrd="0" destOrd="1" presId="urn:microsoft.com/office/officeart/2005/8/layout/cycle4#1"/>
    <dgm:cxn modelId="{05FCD9C7-35F5-4447-B14C-FD319B1A6AD3}" srcId="{F483E0AB-36BF-4840-AB31-F595E29FA401}" destId="{2A58493D-D840-4D21-BADB-892F52C2765B}" srcOrd="1" destOrd="0" parTransId="{3E379897-019F-4AAB-9C4F-E6E8BB6FF46C}" sibTransId="{417741D1-017B-41B5-B74E-1E78A27123BF}"/>
    <dgm:cxn modelId="{4A1499D7-34B7-4941-A867-0659738343A4}" type="presParOf" srcId="{98312319-2538-4198-B6DA-B0F934700EAF}" destId="{9517F00B-FC82-4BA2-B2D8-3163E0B76F23}" srcOrd="0" destOrd="0" presId="urn:microsoft.com/office/officeart/2005/8/layout/cycle4#1"/>
    <dgm:cxn modelId="{91991A8B-8F0C-49A9-9C56-E16EA3BDE75D}" type="presParOf" srcId="{9517F00B-FC82-4BA2-B2D8-3163E0B76F23}" destId="{F862E0ED-7B42-4762-92F7-044BDB6C119A}" srcOrd="0" destOrd="0" presId="urn:microsoft.com/office/officeart/2005/8/layout/cycle4#1"/>
    <dgm:cxn modelId="{00DD9426-EB97-446C-98E8-1EC77853EE79}" type="presParOf" srcId="{F862E0ED-7B42-4762-92F7-044BDB6C119A}" destId="{2B94B00E-2568-4441-956B-A22D3C4EED0E}" srcOrd="0" destOrd="0" presId="urn:microsoft.com/office/officeart/2005/8/layout/cycle4#1"/>
    <dgm:cxn modelId="{BE6BD1BA-C458-4471-8C40-045305C7DD24}" type="presParOf" srcId="{F862E0ED-7B42-4762-92F7-044BDB6C119A}" destId="{1365C95A-FF09-4939-9585-6FF1FD590202}" srcOrd="1" destOrd="0" presId="urn:microsoft.com/office/officeart/2005/8/layout/cycle4#1"/>
    <dgm:cxn modelId="{D2FC2E3E-8AE7-441B-9065-026C1168094B}" type="presParOf" srcId="{9517F00B-FC82-4BA2-B2D8-3163E0B76F23}" destId="{348DF67F-2252-4E59-B27D-35668A38BE1C}" srcOrd="1" destOrd="0" presId="urn:microsoft.com/office/officeart/2005/8/layout/cycle4#1"/>
    <dgm:cxn modelId="{3B277EB5-CB60-466F-94AE-8FFC52B03110}" type="presParOf" srcId="{348DF67F-2252-4E59-B27D-35668A38BE1C}" destId="{5AD39154-A209-4AC8-8855-C0F6E69B60AD}" srcOrd="0" destOrd="0" presId="urn:microsoft.com/office/officeart/2005/8/layout/cycle4#1"/>
    <dgm:cxn modelId="{BED2A02D-A60B-47AB-B511-E806353FEFE0}" type="presParOf" srcId="{348DF67F-2252-4E59-B27D-35668A38BE1C}" destId="{FB6E1734-39F0-4953-AE16-81F9D681331D}" srcOrd="1" destOrd="0" presId="urn:microsoft.com/office/officeart/2005/8/layout/cycle4#1"/>
    <dgm:cxn modelId="{4A91B024-5526-4BE9-9749-B5ACF2844D42}" type="presParOf" srcId="{9517F00B-FC82-4BA2-B2D8-3163E0B76F23}" destId="{8B5AC227-CED8-471F-B9D7-058182DBCE30}" srcOrd="2" destOrd="0" presId="urn:microsoft.com/office/officeart/2005/8/layout/cycle4#1"/>
    <dgm:cxn modelId="{52D356E5-E64F-4298-BF78-9D1E220E1202}" type="presParOf" srcId="{8B5AC227-CED8-471F-B9D7-058182DBCE30}" destId="{983D7330-B899-4B1C-B58F-41A5EC504C16}" srcOrd="0" destOrd="0" presId="urn:microsoft.com/office/officeart/2005/8/layout/cycle4#1"/>
    <dgm:cxn modelId="{47E12D3E-23D6-4799-A1AC-DBAD34481030}" type="presParOf" srcId="{8B5AC227-CED8-471F-B9D7-058182DBCE30}" destId="{7E5EE65D-ACE1-4CAB-AE81-652619F679AD}" srcOrd="1" destOrd="0" presId="urn:microsoft.com/office/officeart/2005/8/layout/cycle4#1"/>
    <dgm:cxn modelId="{CEFB17DF-F710-44B6-95DA-E62F85A7EE71}" type="presParOf" srcId="{9517F00B-FC82-4BA2-B2D8-3163E0B76F23}" destId="{33846F67-5FA4-48C8-B048-A2412538224A}" srcOrd="3" destOrd="0" presId="urn:microsoft.com/office/officeart/2005/8/layout/cycle4#1"/>
    <dgm:cxn modelId="{D7F28E35-D553-423D-8020-F21C8B117F07}" type="presParOf" srcId="{33846F67-5FA4-48C8-B048-A2412538224A}" destId="{24306224-40E3-4BD3-AE82-CE61C8405A28}" srcOrd="0" destOrd="0" presId="urn:microsoft.com/office/officeart/2005/8/layout/cycle4#1"/>
    <dgm:cxn modelId="{1E762D85-01CA-45D5-B2F4-D086DB2F6050}" type="presParOf" srcId="{33846F67-5FA4-48C8-B048-A2412538224A}" destId="{32420C53-4C5F-4036-B496-5CE0CFF74817}" srcOrd="1" destOrd="0" presId="urn:microsoft.com/office/officeart/2005/8/layout/cycle4#1"/>
    <dgm:cxn modelId="{DAB041E6-5ED9-4A1F-A96E-013E9E75E02F}" type="presParOf" srcId="{9517F00B-FC82-4BA2-B2D8-3163E0B76F23}" destId="{EF335ABF-5416-44EE-ACE0-6222B79A39D8}" srcOrd="4" destOrd="0" presId="urn:microsoft.com/office/officeart/2005/8/layout/cycle4#1"/>
    <dgm:cxn modelId="{E5B3067E-44CD-4DAB-BAB1-384C64D15679}" type="presParOf" srcId="{98312319-2538-4198-B6DA-B0F934700EAF}" destId="{B1481DF9-FE19-4B26-9BF1-7AA65010C63A}" srcOrd="1" destOrd="0" presId="urn:microsoft.com/office/officeart/2005/8/layout/cycle4#1"/>
    <dgm:cxn modelId="{EB6742EA-7F8D-4125-9784-D882EA373DF0}" type="presParOf" srcId="{B1481DF9-FE19-4B26-9BF1-7AA65010C63A}" destId="{E70BA328-C568-4538-8468-5240056195EA}" srcOrd="0" destOrd="0" presId="urn:microsoft.com/office/officeart/2005/8/layout/cycle4#1"/>
    <dgm:cxn modelId="{1FBF27CE-3E83-41DE-83DA-B9803DDFDE51}" type="presParOf" srcId="{B1481DF9-FE19-4B26-9BF1-7AA65010C63A}" destId="{38CC1600-32E7-47A6-9CAA-16434BE81CD3}" srcOrd="1" destOrd="0" presId="urn:microsoft.com/office/officeart/2005/8/layout/cycle4#1"/>
    <dgm:cxn modelId="{D40889AA-9B8A-4EC9-8234-60D93572BD8A}" type="presParOf" srcId="{B1481DF9-FE19-4B26-9BF1-7AA65010C63A}" destId="{2D6F1DFA-D33F-4976-9E90-9218015D64A9}" srcOrd="2" destOrd="0" presId="urn:microsoft.com/office/officeart/2005/8/layout/cycle4#1"/>
    <dgm:cxn modelId="{1DFB0D29-4094-4350-9025-4935BEBE2D15}" type="presParOf" srcId="{B1481DF9-FE19-4B26-9BF1-7AA65010C63A}" destId="{D72309E7-5DFE-401A-87AA-77BE6BBF3E42}" srcOrd="3" destOrd="0" presId="urn:microsoft.com/office/officeart/2005/8/layout/cycle4#1"/>
    <dgm:cxn modelId="{B90FF561-0CA1-4F26-9A98-32CC68961029}" type="presParOf" srcId="{B1481DF9-FE19-4B26-9BF1-7AA65010C63A}" destId="{377CA086-8A14-44C6-B778-A9AC6F5BF926}" srcOrd="4" destOrd="0" presId="urn:microsoft.com/office/officeart/2005/8/layout/cycle4#1"/>
    <dgm:cxn modelId="{4D62C89D-604E-4523-B89D-9B00582E9D57}" type="presParOf" srcId="{98312319-2538-4198-B6DA-B0F934700EAF}" destId="{2477DBA9-141C-43DB-B34F-60ECA3D54DAA}" srcOrd="2" destOrd="0" presId="urn:microsoft.com/office/officeart/2005/8/layout/cycle4#1"/>
    <dgm:cxn modelId="{5584834B-E646-44EB-8C21-B2F31917ED11}" type="presParOf" srcId="{98312319-2538-4198-B6DA-B0F934700EAF}" destId="{A06D21F1-AE5D-4FC8-B64E-A7E8CD8D7EF2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83E0AB-36BF-4840-AB31-F595E29FA401}" type="doc">
      <dgm:prSet loTypeId="urn:microsoft.com/office/officeart/2005/8/layout/cycle4#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22E323C3-B103-4E06-B904-468704DD69F8}">
      <dgm:prSet phldrT="[Text]" custT="1"/>
      <dgm:spPr>
        <a:xfrm>
          <a:off x="2118739" y="336795"/>
          <a:ext cx="2556716" cy="2556716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8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Representation</a:t>
          </a:r>
        </a:p>
        <a:p>
          <a:r>
            <a:rPr lang="en-GB" sz="18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&amp; Structure</a:t>
          </a:r>
          <a:endParaRPr lang="en-GB" sz="18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C6A9C30-4265-465E-8BDC-22B8D9E39BF3}" type="parTrans" cxnId="{C09BD8AB-3525-4E8C-BC84-FD2B5EEB7571}">
      <dgm:prSet/>
      <dgm:spPr/>
      <dgm:t>
        <a:bodyPr/>
        <a:lstStyle/>
        <a:p>
          <a:endParaRPr lang="en-GB"/>
        </a:p>
      </dgm:t>
    </dgm:pt>
    <dgm:pt modelId="{5021CA2F-D158-41BD-952B-F57281645E8E}" type="sibTrans" cxnId="{C09BD8AB-3525-4E8C-BC84-FD2B5EEB7571}">
      <dgm:prSet/>
      <dgm:spPr/>
      <dgm:t>
        <a:bodyPr/>
        <a:lstStyle/>
        <a:p>
          <a:endParaRPr lang="en-GB"/>
        </a:p>
      </dgm:t>
    </dgm:pt>
    <dgm:pt modelId="{3530731D-79A7-4A6F-B2B4-28B8C9C75CAB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Access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23BB718-FCEA-4901-AD19-6C33D2D8EF09}" type="parTrans" cxnId="{00A3D434-C224-42F0-AAAB-275AA7B73AB3}">
      <dgm:prSet/>
      <dgm:spPr/>
      <dgm:t>
        <a:bodyPr/>
        <a:lstStyle/>
        <a:p>
          <a:endParaRPr lang="en-GB"/>
        </a:p>
      </dgm:t>
    </dgm:pt>
    <dgm:pt modelId="{BF63D3F5-E901-414A-8072-D03C4E359189}" type="sibTrans" cxnId="{00A3D434-C224-42F0-AAAB-275AA7B73AB3}">
      <dgm:prSet/>
      <dgm:spPr/>
      <dgm:t>
        <a:bodyPr/>
        <a:lstStyle/>
        <a:p>
          <a:endParaRPr lang="en-GB"/>
        </a:p>
      </dgm:t>
    </dgm:pt>
    <dgm:pt modelId="{2A58493D-D840-4D21-BADB-892F52C2765B}">
      <dgm:prSet phldrT="[Text]" custT="1"/>
      <dgm:spPr>
        <a:xfrm rot="5400000">
          <a:off x="4793318" y="336565"/>
          <a:ext cx="2556716" cy="2556716"/>
        </a:xfrm>
        <a:solidFill>
          <a:srgbClr val="4BACC6"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9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Mathematical Thinking</a:t>
          </a:r>
          <a:endParaRPr lang="en-GB" sz="19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3E379897-019F-4AAB-9C4F-E6E8BB6FF46C}" type="parTrans" cxnId="{05FCD9C7-35F5-4447-B14C-FD319B1A6AD3}">
      <dgm:prSet/>
      <dgm:spPr/>
      <dgm:t>
        <a:bodyPr/>
        <a:lstStyle/>
        <a:p>
          <a:endParaRPr lang="en-GB"/>
        </a:p>
      </dgm:t>
    </dgm:pt>
    <dgm:pt modelId="{417741D1-017B-41B5-B74E-1E78A27123BF}" type="sibTrans" cxnId="{05FCD9C7-35F5-4447-B14C-FD319B1A6AD3}">
      <dgm:prSet/>
      <dgm:spPr/>
      <dgm:t>
        <a:bodyPr/>
        <a:lstStyle/>
        <a:p>
          <a:endParaRPr lang="en-GB"/>
        </a:p>
      </dgm:t>
    </dgm:pt>
    <dgm:pt modelId="{80DB8F0E-0584-4227-88E5-0EA537F0BD7B}">
      <dgm:prSet phldrT="[Text]"/>
      <dgm:spPr>
        <a:xfrm>
          <a:off x="5655398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Chains of Reasoning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CD5B008-C8F8-4879-B581-B1E3462E7DB4}" type="parTrans" cxnId="{9849B9FC-C283-4B9C-B2C8-6BC37FE2EEF8}">
      <dgm:prSet/>
      <dgm:spPr/>
      <dgm:t>
        <a:bodyPr/>
        <a:lstStyle/>
        <a:p>
          <a:endParaRPr lang="en-GB"/>
        </a:p>
      </dgm:t>
    </dgm:pt>
    <dgm:pt modelId="{74DDB3FE-DC03-4787-9C8E-BF40C6B14C22}" type="sibTrans" cxnId="{9849B9FC-C283-4B9C-B2C8-6BC37FE2EEF8}">
      <dgm:prSet/>
      <dgm:spPr/>
      <dgm:t>
        <a:bodyPr/>
        <a:lstStyle/>
        <a:p>
          <a:endParaRPr lang="en-GB"/>
        </a:p>
      </dgm:t>
    </dgm:pt>
    <dgm:pt modelId="{74389412-38CB-4EEC-8073-F1DA990246C2}">
      <dgm:prSet phldrT="[Text]"/>
      <dgm:spPr>
        <a:xfrm rot="10800000">
          <a:off x="4793318" y="3011374"/>
          <a:ext cx="2556716" cy="2556716"/>
        </a:xfrm>
        <a:solidFill>
          <a:srgbClr val="4BACC6"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Fluency</a:t>
          </a:r>
          <a:endParaRPr lang="en-GB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CA5FC57-3195-499D-9DDC-C7D250DE6182}" type="parTrans" cxnId="{57140D74-A084-4E10-979A-DCC6953F6A69}">
      <dgm:prSet/>
      <dgm:spPr/>
      <dgm:t>
        <a:bodyPr/>
        <a:lstStyle/>
        <a:p>
          <a:endParaRPr lang="en-GB"/>
        </a:p>
      </dgm:t>
    </dgm:pt>
    <dgm:pt modelId="{51BE3CF1-7132-4D5D-874D-1FB573AC0F39}" type="sibTrans" cxnId="{57140D74-A084-4E10-979A-DCC6953F6A69}">
      <dgm:prSet/>
      <dgm:spPr/>
      <dgm:t>
        <a:bodyPr/>
        <a:lstStyle/>
        <a:p>
          <a:endParaRPr lang="en-GB"/>
        </a:p>
      </dgm:t>
    </dgm:pt>
    <dgm:pt modelId="{4161C7C7-FF8C-4485-B947-AD005A87130D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 Facts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6EB904A-CFE2-4FEB-8222-733DAD21002A}" type="parTrans" cxnId="{A280EBA6-CD31-4938-8CBA-1B7514895087}">
      <dgm:prSet/>
      <dgm:spPr/>
      <dgm:t>
        <a:bodyPr/>
        <a:lstStyle/>
        <a:p>
          <a:endParaRPr lang="en-GB"/>
        </a:p>
      </dgm:t>
    </dgm:pt>
    <dgm:pt modelId="{1964AFA4-9998-4691-83F9-0CE249B16144}" type="sibTrans" cxnId="{A280EBA6-CD31-4938-8CBA-1B7514895087}">
      <dgm:prSet/>
      <dgm:spPr/>
      <dgm:t>
        <a:bodyPr/>
        <a:lstStyle/>
        <a:p>
          <a:endParaRPr lang="en-GB"/>
        </a:p>
      </dgm:t>
    </dgm:pt>
    <dgm:pt modelId="{8E639659-3F5C-43C7-9400-9ECA486EFD8B}">
      <dgm:prSet phldrT="[Text]"/>
      <dgm:spPr>
        <a:xfrm rot="16200000">
          <a:off x="2118509" y="3011374"/>
          <a:ext cx="2556716" cy="2556716"/>
        </a:xfrm>
        <a:solidFill>
          <a:srgbClr val="4BACC6"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Variation</a:t>
          </a:r>
          <a:endParaRPr lang="en-GB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EEB896D4-BF7E-402C-A701-0CDB404D564E}" type="parTrans" cxnId="{8C26FFE9-4987-438B-ABBF-B6B535013D57}">
      <dgm:prSet/>
      <dgm:spPr/>
      <dgm:t>
        <a:bodyPr/>
        <a:lstStyle/>
        <a:p>
          <a:endParaRPr lang="en-GB"/>
        </a:p>
      </dgm:t>
    </dgm:pt>
    <dgm:pt modelId="{FBDF778C-D1C4-43D8-9059-AB9371C7E615}" type="sibTrans" cxnId="{8C26FFE9-4987-438B-ABBF-B6B535013D57}">
      <dgm:prSet/>
      <dgm:spPr/>
      <dgm:t>
        <a:bodyPr/>
        <a:lstStyle/>
        <a:p>
          <a:endParaRPr lang="en-GB"/>
        </a:p>
      </dgm:t>
    </dgm:pt>
    <dgm:pt modelId="{9B117384-E209-4A2A-A4E8-84B50D8EBA83}">
      <dgm:prSet phldrT="[Text]"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Procedural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B25C48D-BDCD-4CD9-ACC9-3E12B10E5D93}" type="parTrans" cxnId="{F99A544B-E6E7-438D-8D1A-282636FCF47E}">
      <dgm:prSet/>
      <dgm:spPr/>
      <dgm:t>
        <a:bodyPr/>
        <a:lstStyle/>
        <a:p>
          <a:endParaRPr lang="en-GB"/>
        </a:p>
      </dgm:t>
    </dgm:pt>
    <dgm:pt modelId="{284639CF-9E75-410F-8DE7-C0311306B9DB}" type="sibTrans" cxnId="{F99A544B-E6E7-438D-8D1A-282636FCF47E}">
      <dgm:prSet/>
      <dgm:spPr/>
      <dgm:t>
        <a:bodyPr/>
        <a:lstStyle/>
        <a:p>
          <a:endParaRPr lang="en-GB"/>
        </a:p>
      </dgm:t>
    </dgm:pt>
    <dgm:pt modelId="{60BF146E-32ED-49A7-9622-6EB150A45B8C}">
      <dgm:prSet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Conceptual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48CE58E-8000-4A2B-9C55-0F46D46D9C29}" type="parTrans" cxnId="{D3EB8995-C95F-449E-9A16-DBC49AB31200}">
      <dgm:prSet/>
      <dgm:spPr/>
      <dgm:t>
        <a:bodyPr/>
        <a:lstStyle/>
        <a:p>
          <a:endParaRPr lang="en-GB"/>
        </a:p>
      </dgm:t>
    </dgm:pt>
    <dgm:pt modelId="{FB410023-2686-47EF-815B-7B003D53B854}" type="sibTrans" cxnId="{D3EB8995-C95F-449E-9A16-DBC49AB31200}">
      <dgm:prSet/>
      <dgm:spPr/>
      <dgm:t>
        <a:bodyPr/>
        <a:lstStyle/>
        <a:p>
          <a:endParaRPr lang="en-GB"/>
        </a:p>
      </dgm:t>
    </dgm:pt>
    <dgm:pt modelId="{796FB5F6-1374-466D-BD8A-1BE79B725736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 Facts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25CE0FB-22B5-4F8D-9001-AF09712FC8A2}" type="parTrans" cxnId="{DFA808DF-B625-4043-8539-17B00FFE081D}">
      <dgm:prSet/>
      <dgm:spPr/>
      <dgm:t>
        <a:bodyPr/>
        <a:lstStyle/>
        <a:p>
          <a:endParaRPr lang="en-GB"/>
        </a:p>
      </dgm:t>
    </dgm:pt>
    <dgm:pt modelId="{D3697825-63C2-4966-8D86-DEDCFD57BEE3}" type="sibTrans" cxnId="{DFA808DF-B625-4043-8539-17B00FFE081D}">
      <dgm:prSet/>
      <dgm:spPr/>
      <dgm:t>
        <a:bodyPr/>
        <a:lstStyle/>
        <a:p>
          <a:endParaRPr lang="en-GB"/>
        </a:p>
      </dgm:t>
    </dgm:pt>
    <dgm:pt modelId="{097D2E13-0A43-46A7-9C85-8F66660FEA22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Pattern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CC8AB38-0848-44A3-AEC9-DF45086CC2E4}" type="parTrans" cxnId="{71975241-F59E-4816-9B29-48A1822A750C}">
      <dgm:prSet/>
      <dgm:spPr/>
      <dgm:t>
        <a:bodyPr/>
        <a:lstStyle/>
        <a:p>
          <a:endParaRPr lang="en-GB"/>
        </a:p>
      </dgm:t>
    </dgm:pt>
    <dgm:pt modelId="{0F2F9D9C-B84E-4F34-B1D4-54F707B47FD5}" type="sibTrans" cxnId="{71975241-F59E-4816-9B29-48A1822A750C}">
      <dgm:prSet/>
      <dgm:spPr/>
      <dgm:t>
        <a:bodyPr/>
        <a:lstStyle/>
        <a:p>
          <a:endParaRPr lang="en-GB"/>
        </a:p>
      </dgm:t>
    </dgm:pt>
    <dgm:pt modelId="{4722707C-02C0-4593-82C2-F2C42050B480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27419D1-E9E8-4BD1-9E2A-EC33C95B4F8C}" type="parTrans" cxnId="{C1FDCE29-0A78-4A53-B286-B0F04AD6A093}">
      <dgm:prSet/>
      <dgm:spPr/>
      <dgm:t>
        <a:bodyPr/>
        <a:lstStyle/>
        <a:p>
          <a:endParaRPr lang="en-GB"/>
        </a:p>
      </dgm:t>
    </dgm:pt>
    <dgm:pt modelId="{99AD0CF7-6120-4D49-9297-74D7AFEFBEC4}" type="sibTrans" cxnId="{C1FDCE29-0A78-4A53-B286-B0F04AD6A093}">
      <dgm:prSet/>
      <dgm:spPr/>
      <dgm:t>
        <a:bodyPr/>
        <a:lstStyle/>
        <a:p>
          <a:endParaRPr lang="en-GB"/>
        </a:p>
      </dgm:t>
    </dgm:pt>
    <dgm:pt modelId="{CCAC4D98-EA18-48FB-9F64-F179F19FCE96}">
      <dgm:prSet phldrT="[Text]"/>
      <dgm:spPr>
        <a:xfrm>
          <a:off x="5655398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06EA1B7-81AB-4402-816B-2313B7FDFF96}" type="parTrans" cxnId="{2ECE6DD3-4800-4DD4-A24A-49C397352BCE}">
      <dgm:prSet/>
      <dgm:spPr/>
      <dgm:t>
        <a:bodyPr/>
        <a:lstStyle/>
        <a:p>
          <a:endParaRPr lang="en-GB"/>
        </a:p>
      </dgm:t>
    </dgm:pt>
    <dgm:pt modelId="{DB451673-33A6-4B32-800B-6E953CB1BED6}" type="sibTrans" cxnId="{2ECE6DD3-4800-4DD4-A24A-49C397352BCE}">
      <dgm:prSet/>
      <dgm:spPr/>
      <dgm:t>
        <a:bodyPr/>
        <a:lstStyle/>
        <a:p>
          <a:endParaRPr lang="en-GB"/>
        </a:p>
      </dgm:t>
    </dgm:pt>
    <dgm:pt modelId="{CCFDEAFB-B0E1-48E5-9214-2A0649B73FEB}">
      <dgm:prSet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8A6E30A-C727-4C33-841F-36C211ECE0E7}" type="parTrans" cxnId="{CEFF7302-BB1B-4BF1-8409-64588431E87D}">
      <dgm:prSet/>
      <dgm:spPr/>
      <dgm:t>
        <a:bodyPr/>
        <a:lstStyle/>
        <a:p>
          <a:endParaRPr lang="en-GB"/>
        </a:p>
      </dgm:t>
    </dgm:pt>
    <dgm:pt modelId="{27C5CCAE-F00F-4258-B82D-1DBD481E073D}" type="sibTrans" cxnId="{CEFF7302-BB1B-4BF1-8409-64588431E87D}">
      <dgm:prSet/>
      <dgm:spPr/>
      <dgm:t>
        <a:bodyPr/>
        <a:lstStyle/>
        <a:p>
          <a:endParaRPr lang="en-GB"/>
        </a:p>
      </dgm:t>
    </dgm:pt>
    <dgm:pt modelId="{42601DCD-48EE-48C2-BF8C-0393365B34B0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25959E7-4BD9-4DAE-BBD0-49E5A0A13F59}" type="parTrans" cxnId="{4E9179B9-4DD8-4607-8984-D3C428EFEACB}">
      <dgm:prSet/>
      <dgm:spPr/>
      <dgm:t>
        <a:bodyPr/>
        <a:lstStyle/>
        <a:p>
          <a:endParaRPr lang="en-GB"/>
        </a:p>
      </dgm:t>
    </dgm:pt>
    <dgm:pt modelId="{EC23EB49-2CD3-4189-8562-62A4BEC04AF0}" type="sibTrans" cxnId="{4E9179B9-4DD8-4607-8984-D3C428EFEACB}">
      <dgm:prSet/>
      <dgm:spPr/>
      <dgm:t>
        <a:bodyPr/>
        <a:lstStyle/>
        <a:p>
          <a:endParaRPr lang="en-GB"/>
        </a:p>
      </dgm:t>
    </dgm:pt>
    <dgm:pt modelId="{98312319-2538-4198-B6DA-B0F934700EAF}" type="pres">
      <dgm:prSet presAssocID="{F483E0AB-36BF-4840-AB31-F595E29FA40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517F00B-FC82-4BA2-B2D8-3163E0B76F23}" type="pres">
      <dgm:prSet presAssocID="{F483E0AB-36BF-4840-AB31-F595E29FA401}" presName="children" presStyleCnt="0"/>
      <dgm:spPr/>
    </dgm:pt>
    <dgm:pt modelId="{F862E0ED-7B42-4762-92F7-044BDB6C119A}" type="pres">
      <dgm:prSet presAssocID="{F483E0AB-36BF-4840-AB31-F595E29FA401}" presName="child1group" presStyleCnt="0"/>
      <dgm:spPr/>
    </dgm:pt>
    <dgm:pt modelId="{2B94B00E-2568-4441-956B-A22D3C4EED0E}" type="pres">
      <dgm:prSet presAssocID="{F483E0AB-36BF-4840-AB31-F595E29FA401}" presName="child1" presStyleLbl="bgAcc1" presStyleIdx="0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1365C95A-FF09-4939-9585-6FF1FD590202}" type="pres">
      <dgm:prSet presAssocID="{F483E0AB-36BF-4840-AB31-F595E29FA401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8DF67F-2252-4E59-B27D-35668A38BE1C}" type="pres">
      <dgm:prSet presAssocID="{F483E0AB-36BF-4840-AB31-F595E29FA401}" presName="child2group" presStyleCnt="0"/>
      <dgm:spPr/>
    </dgm:pt>
    <dgm:pt modelId="{5AD39154-A209-4AC8-8855-C0F6E69B60AD}" type="pres">
      <dgm:prSet presAssocID="{F483E0AB-36BF-4840-AB31-F595E29FA401}" presName="child2" presStyleLbl="bgAcc1" presStyleIdx="1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FB6E1734-39F0-4953-AE16-81F9D681331D}" type="pres">
      <dgm:prSet presAssocID="{F483E0AB-36BF-4840-AB31-F595E29FA401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5AC227-CED8-471F-B9D7-058182DBCE30}" type="pres">
      <dgm:prSet presAssocID="{F483E0AB-36BF-4840-AB31-F595E29FA401}" presName="child3group" presStyleCnt="0"/>
      <dgm:spPr/>
    </dgm:pt>
    <dgm:pt modelId="{983D7330-B899-4B1C-B58F-41A5EC504C16}" type="pres">
      <dgm:prSet presAssocID="{F483E0AB-36BF-4840-AB31-F595E29FA401}" presName="child3" presStyleLbl="bgAcc1" presStyleIdx="2" presStyleCnt="4" custLinFactNeighborY="-1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7E5EE65D-ACE1-4CAB-AE81-652619F679AD}" type="pres">
      <dgm:prSet presAssocID="{F483E0AB-36BF-4840-AB31-F595E29FA401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846F67-5FA4-48C8-B048-A2412538224A}" type="pres">
      <dgm:prSet presAssocID="{F483E0AB-36BF-4840-AB31-F595E29FA401}" presName="child4group" presStyleCnt="0"/>
      <dgm:spPr/>
    </dgm:pt>
    <dgm:pt modelId="{24306224-40E3-4BD3-AE82-CE61C8405A28}" type="pres">
      <dgm:prSet presAssocID="{F483E0AB-36BF-4840-AB31-F595E29FA401}" presName="child4" presStyleLbl="bgAcc1" presStyleIdx="3" presStyleCnt="4" custLinFactNeighborY="3905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32420C53-4C5F-4036-B496-5CE0CFF74817}" type="pres">
      <dgm:prSet presAssocID="{F483E0AB-36BF-4840-AB31-F595E29FA401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335ABF-5416-44EE-ACE0-6222B79A39D8}" type="pres">
      <dgm:prSet presAssocID="{F483E0AB-36BF-4840-AB31-F595E29FA401}" presName="childPlaceholder" presStyleCnt="0"/>
      <dgm:spPr/>
    </dgm:pt>
    <dgm:pt modelId="{B1481DF9-FE19-4B26-9BF1-7AA65010C63A}" type="pres">
      <dgm:prSet presAssocID="{F483E0AB-36BF-4840-AB31-F595E29FA401}" presName="circle" presStyleCnt="0"/>
      <dgm:spPr/>
    </dgm:pt>
    <dgm:pt modelId="{E70BA328-C568-4538-8468-5240056195EA}" type="pres">
      <dgm:prSet presAssocID="{F483E0AB-36BF-4840-AB31-F595E29FA401}" presName="quadrant1" presStyleLbl="node1" presStyleIdx="0" presStyleCnt="4" custLinFactNeighborX="9" custLinFactNeighborY="9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38CC1600-32E7-47A6-9CAA-16434BE81CD3}" type="pres">
      <dgm:prSet presAssocID="{F483E0AB-36BF-4840-AB31-F595E29FA401}" presName="quadrant2" presStyleLbl="node1" presStyleIdx="1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2D6F1DFA-D33F-4976-9E90-9218015D64A9}" type="pres">
      <dgm:prSet presAssocID="{F483E0AB-36BF-4840-AB31-F595E29FA401}" presName="quadrant3" presStyleLbl="node1" presStyleIdx="2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D72309E7-5DFE-401A-87AA-77BE6BBF3E42}" type="pres">
      <dgm:prSet presAssocID="{F483E0AB-36BF-4840-AB31-F595E29FA401}" presName="quadrant4" presStyleLbl="node1" presStyleIdx="3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377CA086-8A14-44C6-B778-A9AC6F5BF926}" type="pres">
      <dgm:prSet presAssocID="{F483E0AB-36BF-4840-AB31-F595E29FA401}" presName="quadrantPlaceholder" presStyleCnt="0"/>
      <dgm:spPr/>
    </dgm:pt>
    <dgm:pt modelId="{2477DBA9-141C-43DB-B34F-60ECA3D54DAA}" type="pres">
      <dgm:prSet presAssocID="{F483E0AB-36BF-4840-AB31-F595E29FA401}" presName="center1" presStyleLbl="fgShp" presStyleIdx="0" presStyleCnt="2"/>
      <dgm:spPr>
        <a:xfrm>
          <a:off x="4292898" y="2420908"/>
          <a:ext cx="882746" cy="767605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A06D21F1-AE5D-4FC8-B64E-A7E8CD8D7EF2}" type="pres">
      <dgm:prSet presAssocID="{F483E0AB-36BF-4840-AB31-F595E29FA401}" presName="center2" presStyleLbl="fgShp" presStyleIdx="1" presStyleCnt="2"/>
      <dgm:spPr>
        <a:xfrm rot="10800000">
          <a:off x="4292898" y="2716141"/>
          <a:ext cx="882746" cy="767605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</dgm:ptLst>
  <dgm:cxnLst>
    <dgm:cxn modelId="{926833AE-1BD4-4210-83A0-D69D9314BE7B}" type="presOf" srcId="{9B117384-E209-4A2A-A4E8-84B50D8EBA83}" destId="{32420C53-4C5F-4036-B496-5CE0CFF74817}" srcOrd="1" destOrd="0" presId="urn:microsoft.com/office/officeart/2005/8/layout/cycle4#1"/>
    <dgm:cxn modelId="{00A3D434-C224-42F0-AAAB-275AA7B73AB3}" srcId="{22E323C3-B103-4E06-B904-468704DD69F8}" destId="{3530731D-79A7-4A6F-B2B4-28B8C9C75CAB}" srcOrd="0" destOrd="0" parTransId="{823BB718-FCEA-4901-AD19-6C33D2D8EF09}" sibTransId="{BF63D3F5-E901-414A-8072-D03C4E359189}"/>
    <dgm:cxn modelId="{79C0FDCB-E1AF-436A-A88D-F2707EF7DFF2}" type="presOf" srcId="{F483E0AB-36BF-4840-AB31-F595E29FA401}" destId="{98312319-2538-4198-B6DA-B0F934700EAF}" srcOrd="0" destOrd="0" presId="urn:microsoft.com/office/officeart/2005/8/layout/cycle4#1"/>
    <dgm:cxn modelId="{47ADEEBA-CFAD-4650-89CE-00EA03DD6C12}" type="presOf" srcId="{796FB5F6-1374-466D-BD8A-1BE79B725736}" destId="{7E5EE65D-ACE1-4CAB-AE81-652619F679AD}" srcOrd="1" destOrd="1" presId="urn:microsoft.com/office/officeart/2005/8/layout/cycle4#1"/>
    <dgm:cxn modelId="{8E14C1AC-765B-4AF1-A2AB-D0621CCDD5D8}" type="presOf" srcId="{097D2E13-0A43-46A7-9C85-8F66660FEA22}" destId="{2B94B00E-2568-4441-956B-A22D3C4EED0E}" srcOrd="0" destOrd="1" presId="urn:microsoft.com/office/officeart/2005/8/layout/cycle4#1"/>
    <dgm:cxn modelId="{BE0B77AF-F3CE-4843-964C-AA62F925454A}" type="presOf" srcId="{80DB8F0E-0584-4227-88E5-0EA537F0BD7B}" destId="{5AD39154-A209-4AC8-8855-C0F6E69B60AD}" srcOrd="0" destOrd="0" presId="urn:microsoft.com/office/officeart/2005/8/layout/cycle4#1"/>
    <dgm:cxn modelId="{5F2E5FDE-52A0-49D7-9C16-0F1D5DC850CB}" type="presOf" srcId="{4722707C-02C0-4593-82C2-F2C42050B480}" destId="{1365C95A-FF09-4939-9585-6FF1FD590202}" srcOrd="1" destOrd="2" presId="urn:microsoft.com/office/officeart/2005/8/layout/cycle4#1"/>
    <dgm:cxn modelId="{0C700415-E5D0-457A-A13F-7954A78A6091}" type="presOf" srcId="{CCAC4D98-EA18-48FB-9F64-F179F19FCE96}" destId="{5AD39154-A209-4AC8-8855-C0F6E69B60AD}" srcOrd="0" destOrd="1" presId="urn:microsoft.com/office/officeart/2005/8/layout/cycle4#1"/>
    <dgm:cxn modelId="{DFA808DF-B625-4043-8539-17B00FFE081D}" srcId="{74389412-38CB-4EEC-8073-F1DA990246C2}" destId="{796FB5F6-1374-466D-BD8A-1BE79B725736}" srcOrd="1" destOrd="0" parTransId="{F25CE0FB-22B5-4F8D-9001-AF09712FC8A2}" sibTransId="{D3697825-63C2-4966-8D86-DEDCFD57BEE3}"/>
    <dgm:cxn modelId="{0364C9CB-60F0-497E-9898-C21068197887}" type="presOf" srcId="{CCAC4D98-EA18-48FB-9F64-F179F19FCE96}" destId="{FB6E1734-39F0-4953-AE16-81F9D681331D}" srcOrd="1" destOrd="1" presId="urn:microsoft.com/office/officeart/2005/8/layout/cycle4#1"/>
    <dgm:cxn modelId="{71975241-F59E-4816-9B29-48A1822A750C}" srcId="{22E323C3-B103-4E06-B904-468704DD69F8}" destId="{097D2E13-0A43-46A7-9C85-8F66660FEA22}" srcOrd="1" destOrd="0" parTransId="{FCC8AB38-0848-44A3-AEC9-DF45086CC2E4}" sibTransId="{0F2F9D9C-B84E-4F34-B1D4-54F707B47FD5}"/>
    <dgm:cxn modelId="{2ECE6DD3-4800-4DD4-A24A-49C397352BCE}" srcId="{2A58493D-D840-4D21-BADB-892F52C2765B}" destId="{CCAC4D98-EA18-48FB-9F64-F179F19FCE96}" srcOrd="1" destOrd="0" parTransId="{206EA1B7-81AB-4402-816B-2313B7FDFF96}" sibTransId="{DB451673-33A6-4B32-800B-6E953CB1BED6}"/>
    <dgm:cxn modelId="{3FB19CCB-5484-4944-9D41-7E698C9D8AD5}" type="presOf" srcId="{3530731D-79A7-4A6F-B2B4-28B8C9C75CAB}" destId="{2B94B00E-2568-4441-956B-A22D3C4EED0E}" srcOrd="0" destOrd="0" presId="urn:microsoft.com/office/officeart/2005/8/layout/cycle4#1"/>
    <dgm:cxn modelId="{863523F1-417A-4745-B591-84F3304470C0}" type="presOf" srcId="{4161C7C7-FF8C-4485-B947-AD005A87130D}" destId="{7E5EE65D-ACE1-4CAB-AE81-652619F679AD}" srcOrd="1" destOrd="0" presId="urn:microsoft.com/office/officeart/2005/8/layout/cycle4#1"/>
    <dgm:cxn modelId="{D8065550-772D-4F80-A704-F15A0F894F2C}" type="presOf" srcId="{796FB5F6-1374-466D-BD8A-1BE79B725736}" destId="{983D7330-B899-4B1C-B58F-41A5EC504C16}" srcOrd="0" destOrd="1" presId="urn:microsoft.com/office/officeart/2005/8/layout/cycle4#1"/>
    <dgm:cxn modelId="{81029221-1BC4-49E9-ABD2-694DC86914C5}" type="presOf" srcId="{42601DCD-48EE-48C2-BF8C-0393365B34B0}" destId="{983D7330-B899-4B1C-B58F-41A5EC504C16}" srcOrd="0" destOrd="2" presId="urn:microsoft.com/office/officeart/2005/8/layout/cycle4#1"/>
    <dgm:cxn modelId="{E283FAC7-8E7F-4D82-B7AD-24607BC2668C}" type="presOf" srcId="{3530731D-79A7-4A6F-B2B4-28B8C9C75CAB}" destId="{1365C95A-FF09-4939-9585-6FF1FD590202}" srcOrd="1" destOrd="0" presId="urn:microsoft.com/office/officeart/2005/8/layout/cycle4#1"/>
    <dgm:cxn modelId="{D3EB8995-C95F-449E-9A16-DBC49AB31200}" srcId="{8E639659-3F5C-43C7-9400-9ECA486EFD8B}" destId="{60BF146E-32ED-49A7-9622-6EB150A45B8C}" srcOrd="1" destOrd="0" parTransId="{F48CE58E-8000-4A2B-9C55-0F46D46D9C29}" sibTransId="{FB410023-2686-47EF-815B-7B003D53B854}"/>
    <dgm:cxn modelId="{A280EBA6-CD31-4938-8CBA-1B7514895087}" srcId="{74389412-38CB-4EEC-8073-F1DA990246C2}" destId="{4161C7C7-FF8C-4485-B947-AD005A87130D}" srcOrd="0" destOrd="0" parTransId="{26EB904A-CFE2-4FEB-8222-733DAD21002A}" sibTransId="{1964AFA4-9998-4691-83F9-0CE249B16144}"/>
    <dgm:cxn modelId="{56C0474B-F3CC-4196-8A57-F4C052364AB5}" type="presOf" srcId="{8E639659-3F5C-43C7-9400-9ECA486EFD8B}" destId="{D72309E7-5DFE-401A-87AA-77BE6BBF3E42}" srcOrd="0" destOrd="0" presId="urn:microsoft.com/office/officeart/2005/8/layout/cycle4#1"/>
    <dgm:cxn modelId="{57140D74-A084-4E10-979A-DCC6953F6A69}" srcId="{F483E0AB-36BF-4840-AB31-F595E29FA401}" destId="{74389412-38CB-4EEC-8073-F1DA990246C2}" srcOrd="2" destOrd="0" parTransId="{ACA5FC57-3195-499D-9DDC-C7D250DE6182}" sibTransId="{51BE3CF1-7132-4D5D-874D-1FB573AC0F39}"/>
    <dgm:cxn modelId="{EA327ED1-249E-4FF3-AB55-4E060BFD64E2}" type="presOf" srcId="{4722707C-02C0-4593-82C2-F2C42050B480}" destId="{2B94B00E-2568-4441-956B-A22D3C4EED0E}" srcOrd="0" destOrd="2" presId="urn:microsoft.com/office/officeart/2005/8/layout/cycle4#1"/>
    <dgm:cxn modelId="{4D5934F1-F973-4D95-BAE0-C1FD5D1D7985}" type="presOf" srcId="{80DB8F0E-0584-4227-88E5-0EA537F0BD7B}" destId="{FB6E1734-39F0-4953-AE16-81F9D681331D}" srcOrd="1" destOrd="0" presId="urn:microsoft.com/office/officeart/2005/8/layout/cycle4#1"/>
    <dgm:cxn modelId="{466AE174-F7F7-4891-B61E-990B9CD51D88}" type="presOf" srcId="{60BF146E-32ED-49A7-9622-6EB150A45B8C}" destId="{32420C53-4C5F-4036-B496-5CE0CFF74817}" srcOrd="1" destOrd="1" presId="urn:microsoft.com/office/officeart/2005/8/layout/cycle4#1"/>
    <dgm:cxn modelId="{F5C76395-9840-4D7D-9C0F-C36AFFAE706B}" type="presOf" srcId="{CCFDEAFB-B0E1-48E5-9214-2A0649B73FEB}" destId="{32420C53-4C5F-4036-B496-5CE0CFF74817}" srcOrd="1" destOrd="2" presId="urn:microsoft.com/office/officeart/2005/8/layout/cycle4#1"/>
    <dgm:cxn modelId="{C09BD8AB-3525-4E8C-BC84-FD2B5EEB7571}" srcId="{F483E0AB-36BF-4840-AB31-F595E29FA401}" destId="{22E323C3-B103-4E06-B904-468704DD69F8}" srcOrd="0" destOrd="0" parTransId="{AC6A9C30-4265-465E-8BDC-22B8D9E39BF3}" sibTransId="{5021CA2F-D158-41BD-952B-F57281645E8E}"/>
    <dgm:cxn modelId="{C1FDCE29-0A78-4A53-B286-B0F04AD6A093}" srcId="{22E323C3-B103-4E06-B904-468704DD69F8}" destId="{4722707C-02C0-4593-82C2-F2C42050B480}" srcOrd="2" destOrd="0" parTransId="{A27419D1-E9E8-4BD1-9E2A-EC33C95B4F8C}" sibTransId="{99AD0CF7-6120-4D49-9297-74D7AFEFBEC4}"/>
    <dgm:cxn modelId="{8C26FFE9-4987-438B-ABBF-B6B535013D57}" srcId="{F483E0AB-36BF-4840-AB31-F595E29FA401}" destId="{8E639659-3F5C-43C7-9400-9ECA486EFD8B}" srcOrd="3" destOrd="0" parTransId="{EEB896D4-BF7E-402C-A701-0CDB404D564E}" sibTransId="{FBDF778C-D1C4-43D8-9059-AB9371C7E615}"/>
    <dgm:cxn modelId="{6D2E083D-67A6-4DBC-8241-3D0B2E4ED516}" type="presOf" srcId="{9B117384-E209-4A2A-A4E8-84B50D8EBA83}" destId="{24306224-40E3-4BD3-AE82-CE61C8405A28}" srcOrd="0" destOrd="0" presId="urn:microsoft.com/office/officeart/2005/8/layout/cycle4#1"/>
    <dgm:cxn modelId="{CEFF7302-BB1B-4BF1-8409-64588431E87D}" srcId="{8E639659-3F5C-43C7-9400-9ECA486EFD8B}" destId="{CCFDEAFB-B0E1-48E5-9214-2A0649B73FEB}" srcOrd="2" destOrd="0" parTransId="{B8A6E30A-C727-4C33-841F-36C211ECE0E7}" sibTransId="{27C5CCAE-F00F-4258-B82D-1DBD481E073D}"/>
    <dgm:cxn modelId="{4E9179B9-4DD8-4607-8984-D3C428EFEACB}" srcId="{74389412-38CB-4EEC-8073-F1DA990246C2}" destId="{42601DCD-48EE-48C2-BF8C-0393365B34B0}" srcOrd="2" destOrd="0" parTransId="{D25959E7-4BD9-4DAE-BBD0-49E5A0A13F59}" sibTransId="{EC23EB49-2CD3-4189-8562-62A4BEC04AF0}"/>
    <dgm:cxn modelId="{8FDF62E0-527F-4D6C-83FC-D55DC4C6EA65}" type="presOf" srcId="{CCFDEAFB-B0E1-48E5-9214-2A0649B73FEB}" destId="{24306224-40E3-4BD3-AE82-CE61C8405A28}" srcOrd="0" destOrd="2" presId="urn:microsoft.com/office/officeart/2005/8/layout/cycle4#1"/>
    <dgm:cxn modelId="{27588A30-72CC-41B4-8278-E4FF097D0838}" type="presOf" srcId="{74389412-38CB-4EEC-8073-F1DA990246C2}" destId="{2D6F1DFA-D33F-4976-9E90-9218015D64A9}" srcOrd="0" destOrd="0" presId="urn:microsoft.com/office/officeart/2005/8/layout/cycle4#1"/>
    <dgm:cxn modelId="{C611324E-DD7D-44A9-ACFC-BD405DD863A3}" type="presOf" srcId="{22E323C3-B103-4E06-B904-468704DD69F8}" destId="{E70BA328-C568-4538-8468-5240056195EA}" srcOrd="0" destOrd="0" presId="urn:microsoft.com/office/officeart/2005/8/layout/cycle4#1"/>
    <dgm:cxn modelId="{F99A544B-E6E7-438D-8D1A-282636FCF47E}" srcId="{8E639659-3F5C-43C7-9400-9ECA486EFD8B}" destId="{9B117384-E209-4A2A-A4E8-84B50D8EBA83}" srcOrd="0" destOrd="0" parTransId="{2B25C48D-BDCD-4CD9-ACC9-3E12B10E5D93}" sibTransId="{284639CF-9E75-410F-8DE7-C0311306B9DB}"/>
    <dgm:cxn modelId="{1E3B6E57-98B5-43DC-9698-1B5469389E77}" type="presOf" srcId="{097D2E13-0A43-46A7-9C85-8F66660FEA22}" destId="{1365C95A-FF09-4939-9585-6FF1FD590202}" srcOrd="1" destOrd="1" presId="urn:microsoft.com/office/officeart/2005/8/layout/cycle4#1"/>
    <dgm:cxn modelId="{9849B9FC-C283-4B9C-B2C8-6BC37FE2EEF8}" srcId="{2A58493D-D840-4D21-BADB-892F52C2765B}" destId="{80DB8F0E-0584-4227-88E5-0EA537F0BD7B}" srcOrd="0" destOrd="0" parTransId="{6CD5B008-C8F8-4879-B581-B1E3462E7DB4}" sibTransId="{74DDB3FE-DC03-4787-9C8E-BF40C6B14C22}"/>
    <dgm:cxn modelId="{82B11406-B58B-4F96-8FA8-F5A7BFB8B505}" type="presOf" srcId="{60BF146E-32ED-49A7-9622-6EB150A45B8C}" destId="{24306224-40E3-4BD3-AE82-CE61C8405A28}" srcOrd="0" destOrd="1" presId="urn:microsoft.com/office/officeart/2005/8/layout/cycle4#1"/>
    <dgm:cxn modelId="{128A8348-D057-40D3-864A-DEC8533893BC}" type="presOf" srcId="{4161C7C7-FF8C-4485-B947-AD005A87130D}" destId="{983D7330-B899-4B1C-B58F-41A5EC504C16}" srcOrd="0" destOrd="0" presId="urn:microsoft.com/office/officeart/2005/8/layout/cycle4#1"/>
    <dgm:cxn modelId="{8675B6A3-A487-48A8-8D45-347B5D6C068F}" type="presOf" srcId="{42601DCD-48EE-48C2-BF8C-0393365B34B0}" destId="{7E5EE65D-ACE1-4CAB-AE81-652619F679AD}" srcOrd="1" destOrd="2" presId="urn:microsoft.com/office/officeart/2005/8/layout/cycle4#1"/>
    <dgm:cxn modelId="{3CDDC630-D822-4668-9564-0FB8222E3E03}" type="presOf" srcId="{2A58493D-D840-4D21-BADB-892F52C2765B}" destId="{38CC1600-32E7-47A6-9CAA-16434BE81CD3}" srcOrd="0" destOrd="0" presId="urn:microsoft.com/office/officeart/2005/8/layout/cycle4#1"/>
    <dgm:cxn modelId="{05FCD9C7-35F5-4447-B14C-FD319B1A6AD3}" srcId="{F483E0AB-36BF-4840-AB31-F595E29FA401}" destId="{2A58493D-D840-4D21-BADB-892F52C2765B}" srcOrd="1" destOrd="0" parTransId="{3E379897-019F-4AAB-9C4F-E6E8BB6FF46C}" sibTransId="{417741D1-017B-41B5-B74E-1E78A27123BF}"/>
    <dgm:cxn modelId="{AC86E9E2-7CB8-4D16-ADD5-F9FF659BA1AF}" type="presParOf" srcId="{98312319-2538-4198-B6DA-B0F934700EAF}" destId="{9517F00B-FC82-4BA2-B2D8-3163E0B76F23}" srcOrd="0" destOrd="0" presId="urn:microsoft.com/office/officeart/2005/8/layout/cycle4#1"/>
    <dgm:cxn modelId="{2115CBE0-203B-4DAA-8DE2-429C1416BEE4}" type="presParOf" srcId="{9517F00B-FC82-4BA2-B2D8-3163E0B76F23}" destId="{F862E0ED-7B42-4762-92F7-044BDB6C119A}" srcOrd="0" destOrd="0" presId="urn:microsoft.com/office/officeart/2005/8/layout/cycle4#1"/>
    <dgm:cxn modelId="{E33817D7-FD1C-4130-8FE9-55580D469B9F}" type="presParOf" srcId="{F862E0ED-7B42-4762-92F7-044BDB6C119A}" destId="{2B94B00E-2568-4441-956B-A22D3C4EED0E}" srcOrd="0" destOrd="0" presId="urn:microsoft.com/office/officeart/2005/8/layout/cycle4#1"/>
    <dgm:cxn modelId="{496F62EE-403A-4813-9389-A04E57C9677B}" type="presParOf" srcId="{F862E0ED-7B42-4762-92F7-044BDB6C119A}" destId="{1365C95A-FF09-4939-9585-6FF1FD590202}" srcOrd="1" destOrd="0" presId="urn:microsoft.com/office/officeart/2005/8/layout/cycle4#1"/>
    <dgm:cxn modelId="{45E19E7B-680A-43C3-AC68-66126465E120}" type="presParOf" srcId="{9517F00B-FC82-4BA2-B2D8-3163E0B76F23}" destId="{348DF67F-2252-4E59-B27D-35668A38BE1C}" srcOrd="1" destOrd="0" presId="urn:microsoft.com/office/officeart/2005/8/layout/cycle4#1"/>
    <dgm:cxn modelId="{82E4A7D6-F6EE-48CD-AB26-589F390E99D6}" type="presParOf" srcId="{348DF67F-2252-4E59-B27D-35668A38BE1C}" destId="{5AD39154-A209-4AC8-8855-C0F6E69B60AD}" srcOrd="0" destOrd="0" presId="urn:microsoft.com/office/officeart/2005/8/layout/cycle4#1"/>
    <dgm:cxn modelId="{93B22806-1DFD-4908-A8F0-7D2DF18BA91F}" type="presParOf" srcId="{348DF67F-2252-4E59-B27D-35668A38BE1C}" destId="{FB6E1734-39F0-4953-AE16-81F9D681331D}" srcOrd="1" destOrd="0" presId="urn:microsoft.com/office/officeart/2005/8/layout/cycle4#1"/>
    <dgm:cxn modelId="{B8DD74D2-D6F9-4917-93DD-A82F3C82E64F}" type="presParOf" srcId="{9517F00B-FC82-4BA2-B2D8-3163E0B76F23}" destId="{8B5AC227-CED8-471F-B9D7-058182DBCE30}" srcOrd="2" destOrd="0" presId="urn:microsoft.com/office/officeart/2005/8/layout/cycle4#1"/>
    <dgm:cxn modelId="{775653EF-F3BF-42F3-B615-7A979FBDFF95}" type="presParOf" srcId="{8B5AC227-CED8-471F-B9D7-058182DBCE30}" destId="{983D7330-B899-4B1C-B58F-41A5EC504C16}" srcOrd="0" destOrd="0" presId="urn:microsoft.com/office/officeart/2005/8/layout/cycle4#1"/>
    <dgm:cxn modelId="{58C757FB-9809-4671-8FA5-5BEEEA46AEB8}" type="presParOf" srcId="{8B5AC227-CED8-471F-B9D7-058182DBCE30}" destId="{7E5EE65D-ACE1-4CAB-AE81-652619F679AD}" srcOrd="1" destOrd="0" presId="urn:microsoft.com/office/officeart/2005/8/layout/cycle4#1"/>
    <dgm:cxn modelId="{ED5CA097-2C5A-411C-992F-BE85E1C80B37}" type="presParOf" srcId="{9517F00B-FC82-4BA2-B2D8-3163E0B76F23}" destId="{33846F67-5FA4-48C8-B048-A2412538224A}" srcOrd="3" destOrd="0" presId="urn:microsoft.com/office/officeart/2005/8/layout/cycle4#1"/>
    <dgm:cxn modelId="{CFCB1DC3-E051-4A70-8793-A4948BE4B775}" type="presParOf" srcId="{33846F67-5FA4-48C8-B048-A2412538224A}" destId="{24306224-40E3-4BD3-AE82-CE61C8405A28}" srcOrd="0" destOrd="0" presId="urn:microsoft.com/office/officeart/2005/8/layout/cycle4#1"/>
    <dgm:cxn modelId="{EE144C28-52BE-4218-AC50-3D7CBCFF97F1}" type="presParOf" srcId="{33846F67-5FA4-48C8-B048-A2412538224A}" destId="{32420C53-4C5F-4036-B496-5CE0CFF74817}" srcOrd="1" destOrd="0" presId="urn:microsoft.com/office/officeart/2005/8/layout/cycle4#1"/>
    <dgm:cxn modelId="{3A6B1213-6173-41BF-8302-FD580653CBF5}" type="presParOf" srcId="{9517F00B-FC82-4BA2-B2D8-3163E0B76F23}" destId="{EF335ABF-5416-44EE-ACE0-6222B79A39D8}" srcOrd="4" destOrd="0" presId="urn:microsoft.com/office/officeart/2005/8/layout/cycle4#1"/>
    <dgm:cxn modelId="{67ED1BDA-856B-42FB-9C44-AC1E1F08E7CA}" type="presParOf" srcId="{98312319-2538-4198-B6DA-B0F934700EAF}" destId="{B1481DF9-FE19-4B26-9BF1-7AA65010C63A}" srcOrd="1" destOrd="0" presId="urn:microsoft.com/office/officeart/2005/8/layout/cycle4#1"/>
    <dgm:cxn modelId="{7BDE8662-D532-46F5-B9DA-F7F066FFD267}" type="presParOf" srcId="{B1481DF9-FE19-4B26-9BF1-7AA65010C63A}" destId="{E70BA328-C568-4538-8468-5240056195EA}" srcOrd="0" destOrd="0" presId="urn:microsoft.com/office/officeart/2005/8/layout/cycle4#1"/>
    <dgm:cxn modelId="{8CD8560E-12CD-4093-8F78-CE52F9A176C0}" type="presParOf" srcId="{B1481DF9-FE19-4B26-9BF1-7AA65010C63A}" destId="{38CC1600-32E7-47A6-9CAA-16434BE81CD3}" srcOrd="1" destOrd="0" presId="urn:microsoft.com/office/officeart/2005/8/layout/cycle4#1"/>
    <dgm:cxn modelId="{557B0168-1FCB-4C4A-9624-3FB7478BF0B2}" type="presParOf" srcId="{B1481DF9-FE19-4B26-9BF1-7AA65010C63A}" destId="{2D6F1DFA-D33F-4976-9E90-9218015D64A9}" srcOrd="2" destOrd="0" presId="urn:microsoft.com/office/officeart/2005/8/layout/cycle4#1"/>
    <dgm:cxn modelId="{FF3BCED7-380C-400A-8672-A983ADBA4FA2}" type="presParOf" srcId="{B1481DF9-FE19-4B26-9BF1-7AA65010C63A}" destId="{D72309E7-5DFE-401A-87AA-77BE6BBF3E42}" srcOrd="3" destOrd="0" presId="urn:microsoft.com/office/officeart/2005/8/layout/cycle4#1"/>
    <dgm:cxn modelId="{A1465B12-34D8-4B7E-902F-A98720209FB4}" type="presParOf" srcId="{B1481DF9-FE19-4B26-9BF1-7AA65010C63A}" destId="{377CA086-8A14-44C6-B778-A9AC6F5BF926}" srcOrd="4" destOrd="0" presId="urn:microsoft.com/office/officeart/2005/8/layout/cycle4#1"/>
    <dgm:cxn modelId="{B782A581-10A0-473A-96DC-4C4A55FC8947}" type="presParOf" srcId="{98312319-2538-4198-B6DA-B0F934700EAF}" destId="{2477DBA9-141C-43DB-B34F-60ECA3D54DAA}" srcOrd="2" destOrd="0" presId="urn:microsoft.com/office/officeart/2005/8/layout/cycle4#1"/>
    <dgm:cxn modelId="{5BD7BEB8-3BA9-4821-81AC-5D9141588D95}" type="presParOf" srcId="{98312319-2538-4198-B6DA-B0F934700EAF}" destId="{A06D21F1-AE5D-4FC8-B64E-A7E8CD8D7EF2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D7330-B899-4B1C-B58F-41A5EC504C16}">
      <dsp:nvSpPr>
        <dsp:cNvPr id="0" name=""/>
        <dsp:cNvSpPr/>
      </dsp:nvSpPr>
      <dsp:spPr>
        <a:xfrm>
          <a:off x="5507175" y="3917232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 Facts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 Facts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401399" y="4418579"/>
        <a:ext cx="1911049" cy="1301571"/>
      </dsp:txXfrm>
    </dsp:sp>
    <dsp:sp modelId="{24306224-40E3-4BD3-AE82-CE61C8405A28}">
      <dsp:nvSpPr>
        <dsp:cNvPr id="0" name=""/>
        <dsp:cNvSpPr/>
      </dsp:nvSpPr>
      <dsp:spPr>
        <a:xfrm>
          <a:off x="864081" y="391725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Procedural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Conceptual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904575" y="4418597"/>
        <a:ext cx="1911049" cy="1301571"/>
      </dsp:txXfrm>
    </dsp:sp>
    <dsp:sp modelId="{5AD39154-A209-4AC8-8855-C0F6E69B60AD}">
      <dsp:nvSpPr>
        <dsp:cNvPr id="0" name=""/>
        <dsp:cNvSpPr/>
      </dsp:nvSpPr>
      <dsp:spPr>
        <a:xfrm>
          <a:off x="5507175" y="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Chains of Reasoning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401399" y="40494"/>
        <a:ext cx="1911049" cy="1301571"/>
      </dsp:txXfrm>
    </dsp:sp>
    <dsp:sp modelId="{2B94B00E-2568-4441-956B-A22D3C4EED0E}">
      <dsp:nvSpPr>
        <dsp:cNvPr id="0" name=""/>
        <dsp:cNvSpPr/>
      </dsp:nvSpPr>
      <dsp:spPr>
        <a:xfrm>
          <a:off x="864081" y="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Access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Pattern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904575" y="40494"/>
        <a:ext cx="1911049" cy="1301571"/>
      </dsp:txXfrm>
    </dsp:sp>
    <dsp:sp modelId="{E70BA328-C568-4538-8468-5240056195EA}">
      <dsp:nvSpPr>
        <dsp:cNvPr id="0" name=""/>
        <dsp:cNvSpPr/>
      </dsp:nvSpPr>
      <dsp:spPr>
        <a:xfrm>
          <a:off x="2056762" y="328582"/>
          <a:ext cx="2494367" cy="2494367"/>
        </a:xfrm>
        <a:prstGeom prst="pieWedg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Representation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&amp; Structure</a:t>
          </a:r>
          <a:endParaRPr lang="en-GB" sz="1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787345" y="1059165"/>
        <a:ext cx="1763784" cy="1763784"/>
      </dsp:txXfrm>
    </dsp:sp>
    <dsp:sp modelId="{38CC1600-32E7-47A6-9CAA-16434BE81CD3}">
      <dsp:nvSpPr>
        <dsp:cNvPr id="0" name=""/>
        <dsp:cNvSpPr/>
      </dsp:nvSpPr>
      <dsp:spPr>
        <a:xfrm rot="5400000">
          <a:off x="4666118" y="328357"/>
          <a:ext cx="2494367" cy="2494367"/>
        </a:xfrm>
        <a:prstGeom prst="pieWedge">
          <a:avLst/>
        </a:prstGeom>
        <a:solidFill>
          <a:srgbClr val="4BACC6"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Mathematical Thinking</a:t>
          </a:r>
          <a:endParaRPr lang="en-GB" sz="19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-5400000">
        <a:off x="4666118" y="1058940"/>
        <a:ext cx="1763784" cy="1763784"/>
      </dsp:txXfrm>
    </dsp:sp>
    <dsp:sp modelId="{2D6F1DFA-D33F-4976-9E90-9218015D64A9}">
      <dsp:nvSpPr>
        <dsp:cNvPr id="0" name=""/>
        <dsp:cNvSpPr/>
      </dsp:nvSpPr>
      <dsp:spPr>
        <a:xfrm rot="10800000">
          <a:off x="4666118" y="2937938"/>
          <a:ext cx="2494367" cy="2494367"/>
        </a:xfrm>
        <a:prstGeom prst="pieWedge">
          <a:avLst/>
        </a:prstGeom>
        <a:solidFill>
          <a:srgbClr val="4BACC6"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Fluency</a:t>
          </a:r>
          <a:endParaRPr lang="en-GB" sz="2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10800000">
        <a:off x="4666118" y="2937938"/>
        <a:ext cx="1763784" cy="1763784"/>
      </dsp:txXfrm>
    </dsp:sp>
    <dsp:sp modelId="{D72309E7-5DFE-401A-87AA-77BE6BBF3E42}">
      <dsp:nvSpPr>
        <dsp:cNvPr id="0" name=""/>
        <dsp:cNvSpPr/>
      </dsp:nvSpPr>
      <dsp:spPr>
        <a:xfrm rot="16200000">
          <a:off x="2056538" y="2937938"/>
          <a:ext cx="2494367" cy="2494367"/>
        </a:xfrm>
        <a:prstGeom prst="pieWedge">
          <a:avLst/>
        </a:prstGeom>
        <a:solidFill>
          <a:srgbClr val="4BACC6"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Variation</a:t>
          </a:r>
          <a:endParaRPr lang="en-GB" sz="2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5400000">
        <a:off x="2787121" y="2937938"/>
        <a:ext cx="1763784" cy="1763784"/>
      </dsp:txXfrm>
    </dsp:sp>
    <dsp:sp modelId="{2477DBA9-141C-43DB-B34F-60ECA3D54DAA}">
      <dsp:nvSpPr>
        <dsp:cNvPr id="0" name=""/>
        <dsp:cNvSpPr/>
      </dsp:nvSpPr>
      <dsp:spPr>
        <a:xfrm>
          <a:off x="4177902" y="2361871"/>
          <a:ext cx="861219" cy="748886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D21F1-AE5D-4FC8-B64E-A7E8CD8D7EF2}">
      <dsp:nvSpPr>
        <dsp:cNvPr id="0" name=""/>
        <dsp:cNvSpPr/>
      </dsp:nvSpPr>
      <dsp:spPr>
        <a:xfrm rot="10800000">
          <a:off x="4177902" y="2649904"/>
          <a:ext cx="861219" cy="748886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D7330-B899-4B1C-B58F-41A5EC504C16}">
      <dsp:nvSpPr>
        <dsp:cNvPr id="0" name=""/>
        <dsp:cNvSpPr/>
      </dsp:nvSpPr>
      <dsp:spPr>
        <a:xfrm>
          <a:off x="5507175" y="3917232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 Facts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 Facts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401399" y="4418579"/>
        <a:ext cx="1911049" cy="1301571"/>
      </dsp:txXfrm>
    </dsp:sp>
    <dsp:sp modelId="{24306224-40E3-4BD3-AE82-CE61C8405A28}">
      <dsp:nvSpPr>
        <dsp:cNvPr id="0" name=""/>
        <dsp:cNvSpPr/>
      </dsp:nvSpPr>
      <dsp:spPr>
        <a:xfrm>
          <a:off x="864081" y="391725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Procedural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Conceptual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904575" y="4418597"/>
        <a:ext cx="1911049" cy="1301571"/>
      </dsp:txXfrm>
    </dsp:sp>
    <dsp:sp modelId="{5AD39154-A209-4AC8-8855-C0F6E69B60AD}">
      <dsp:nvSpPr>
        <dsp:cNvPr id="0" name=""/>
        <dsp:cNvSpPr/>
      </dsp:nvSpPr>
      <dsp:spPr>
        <a:xfrm>
          <a:off x="5507175" y="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Chains of Reasoning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401399" y="40494"/>
        <a:ext cx="1911049" cy="1301571"/>
      </dsp:txXfrm>
    </dsp:sp>
    <dsp:sp modelId="{2B94B00E-2568-4441-956B-A22D3C4EED0E}">
      <dsp:nvSpPr>
        <dsp:cNvPr id="0" name=""/>
        <dsp:cNvSpPr/>
      </dsp:nvSpPr>
      <dsp:spPr>
        <a:xfrm>
          <a:off x="864081" y="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Access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Pattern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904575" y="40494"/>
        <a:ext cx="1911049" cy="1301571"/>
      </dsp:txXfrm>
    </dsp:sp>
    <dsp:sp modelId="{E70BA328-C568-4538-8468-5240056195EA}">
      <dsp:nvSpPr>
        <dsp:cNvPr id="0" name=""/>
        <dsp:cNvSpPr/>
      </dsp:nvSpPr>
      <dsp:spPr>
        <a:xfrm>
          <a:off x="2056762" y="328582"/>
          <a:ext cx="2494367" cy="2494367"/>
        </a:xfrm>
        <a:prstGeom prst="pieWedg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Representation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&amp; Structure</a:t>
          </a:r>
          <a:endParaRPr lang="en-GB" sz="1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787345" y="1059165"/>
        <a:ext cx="1763784" cy="1763784"/>
      </dsp:txXfrm>
    </dsp:sp>
    <dsp:sp modelId="{38CC1600-32E7-47A6-9CAA-16434BE81CD3}">
      <dsp:nvSpPr>
        <dsp:cNvPr id="0" name=""/>
        <dsp:cNvSpPr/>
      </dsp:nvSpPr>
      <dsp:spPr>
        <a:xfrm rot="5400000">
          <a:off x="4666118" y="328357"/>
          <a:ext cx="2494367" cy="2494367"/>
        </a:xfrm>
        <a:prstGeom prst="pieWedge">
          <a:avLst/>
        </a:prstGeom>
        <a:solidFill>
          <a:srgbClr val="4BACC6"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Mathematical Thinking</a:t>
          </a:r>
          <a:endParaRPr lang="en-GB" sz="19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-5400000">
        <a:off x="4666118" y="1058940"/>
        <a:ext cx="1763784" cy="1763784"/>
      </dsp:txXfrm>
    </dsp:sp>
    <dsp:sp modelId="{2D6F1DFA-D33F-4976-9E90-9218015D64A9}">
      <dsp:nvSpPr>
        <dsp:cNvPr id="0" name=""/>
        <dsp:cNvSpPr/>
      </dsp:nvSpPr>
      <dsp:spPr>
        <a:xfrm rot="10800000">
          <a:off x="4666118" y="2937938"/>
          <a:ext cx="2494367" cy="2494367"/>
        </a:xfrm>
        <a:prstGeom prst="pieWedge">
          <a:avLst/>
        </a:prstGeom>
        <a:solidFill>
          <a:srgbClr val="4BACC6"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Fluency</a:t>
          </a:r>
          <a:endParaRPr lang="en-GB" sz="2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10800000">
        <a:off x="4666118" y="2937938"/>
        <a:ext cx="1763784" cy="1763784"/>
      </dsp:txXfrm>
    </dsp:sp>
    <dsp:sp modelId="{D72309E7-5DFE-401A-87AA-77BE6BBF3E42}">
      <dsp:nvSpPr>
        <dsp:cNvPr id="0" name=""/>
        <dsp:cNvSpPr/>
      </dsp:nvSpPr>
      <dsp:spPr>
        <a:xfrm rot="16200000">
          <a:off x="2056538" y="2937938"/>
          <a:ext cx="2494367" cy="2494367"/>
        </a:xfrm>
        <a:prstGeom prst="pieWedge">
          <a:avLst/>
        </a:prstGeom>
        <a:solidFill>
          <a:srgbClr val="4BACC6"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Variation</a:t>
          </a:r>
          <a:endParaRPr lang="en-GB" sz="2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5400000">
        <a:off x="2787121" y="2937938"/>
        <a:ext cx="1763784" cy="1763784"/>
      </dsp:txXfrm>
    </dsp:sp>
    <dsp:sp modelId="{2477DBA9-141C-43DB-B34F-60ECA3D54DAA}">
      <dsp:nvSpPr>
        <dsp:cNvPr id="0" name=""/>
        <dsp:cNvSpPr/>
      </dsp:nvSpPr>
      <dsp:spPr>
        <a:xfrm>
          <a:off x="4177902" y="2361871"/>
          <a:ext cx="861219" cy="748886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D21F1-AE5D-4FC8-B64E-A7E8CD8D7EF2}">
      <dsp:nvSpPr>
        <dsp:cNvPr id="0" name=""/>
        <dsp:cNvSpPr/>
      </dsp:nvSpPr>
      <dsp:spPr>
        <a:xfrm rot="10800000">
          <a:off x="4177902" y="2649904"/>
          <a:ext cx="861219" cy="748886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7E955-E0D7-471B-A896-46A2C6EB14E7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5DA39-E352-44B2-8AF2-00CBF341A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594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CAD3130-309B-49C0-A72E-D9D3D1A4A7C9}" type="slidenum">
              <a:rPr lang="en-GB" altLang="en-US" sz="1200">
                <a:solidFill>
                  <a:prstClr val="black"/>
                </a:solidFill>
              </a:rPr>
              <a:pPr eaLnBrk="1" hangingPunct="1"/>
              <a:t>1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What are the areas of the 3 triangles you can see in the first quadrant?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Thinking in terms of areas of triangles we have 2y/2 + 3x/2 = 3. The marked point can be anywhere in the first quadrant and this would still hold. A collection of an infinite number of points making a line. This gives a dynamic way of understanding the equation of the line.  (What if the variable point went into another quadrant?)</a:t>
            </a:r>
          </a:p>
          <a:p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 smtClean="0"/>
              <a:pPr eaLnBrk="1" hangingPunct="1"/>
              <a:t>2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What are the areas of the 3 triangles you can see in the first quadrant?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Thinking in terms of areas of triangles we have 2y/2 + 3x/2 = 3. The marked point can be anywhere in the first quadrant and this would still hold. A collection of an infinite number of points making a line. This gives a dynamic way of understanding the equation of the line.  (What if the variable point went into another quadrant?)</a:t>
            </a:r>
          </a:p>
          <a:p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 smtClean="0"/>
              <a:pPr eaLnBrk="1" hangingPunct="1"/>
              <a:t>3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What are the areas of the 3 triangles you can see in the first quadrant?</a:t>
            </a:r>
          </a:p>
          <a:p>
            <a:endParaRPr lang="en-GB" altLang="en-US" dirty="0" smtClean="0"/>
          </a:p>
          <a:p>
            <a:r>
              <a:rPr lang="en-GB" altLang="en-US" dirty="0" smtClean="0"/>
              <a:t>Thinking in terms of areas of triangles we have 2y/2 + 3x/2 = 3. The marked point can be anywhere in the first quadrant and this would still hold. A collection of an infinite number of points making a line. This gives a dynamic way of understanding the equation of the line.  (What if the variable point went into another quadrant?)</a:t>
            </a:r>
          </a:p>
          <a:p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 smtClean="0"/>
              <a:pPr eaLnBrk="1" hangingPunct="1"/>
              <a:t>4</a:t>
            </a:fld>
            <a:endParaRPr lang="en-GB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Arial" pitchFamily="34" charset="0"/>
              </a:defRPr>
            </a:lvl1pPr>
            <a:lvl2pPr marL="710783" indent="-273378"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093512" indent="-218703">
              <a:defRPr sz="2700">
                <a:solidFill>
                  <a:schemeClr val="tx1"/>
                </a:solidFill>
                <a:latin typeface="Arial" pitchFamily="34" charset="0"/>
              </a:defRPr>
            </a:lvl3pPr>
            <a:lvl4pPr marL="1530916" indent="-218703">
              <a:defRPr sz="2700">
                <a:solidFill>
                  <a:schemeClr val="tx1"/>
                </a:solidFill>
                <a:latin typeface="Arial" pitchFamily="34" charset="0"/>
              </a:defRPr>
            </a:lvl4pPr>
            <a:lvl5pPr marL="1968321" indent="-218703">
              <a:defRPr sz="2700">
                <a:solidFill>
                  <a:schemeClr val="tx1"/>
                </a:solidFill>
                <a:latin typeface="Arial" pitchFamily="34" charset="0"/>
              </a:defRPr>
            </a:lvl5pPr>
            <a:lvl6pPr marL="240572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6pPr>
            <a:lvl7pPr marL="284313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7pPr>
            <a:lvl8pPr marL="328053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8pPr>
            <a:lvl9pPr marL="371794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0DC414F-495E-4ECD-A725-7703D5457F46}" type="slidenum">
              <a:rPr lang="en-GB" altLang="en-US" sz="1100"/>
              <a:pPr/>
              <a:t>5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Arial" pitchFamily="34" charset="0"/>
              </a:defRPr>
            </a:lvl1pPr>
            <a:lvl2pPr marL="710783" indent="-273378"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093512" indent="-218703">
              <a:defRPr sz="2700">
                <a:solidFill>
                  <a:schemeClr val="tx1"/>
                </a:solidFill>
                <a:latin typeface="Arial" pitchFamily="34" charset="0"/>
              </a:defRPr>
            </a:lvl3pPr>
            <a:lvl4pPr marL="1530916" indent="-218703">
              <a:defRPr sz="2700">
                <a:solidFill>
                  <a:schemeClr val="tx1"/>
                </a:solidFill>
                <a:latin typeface="Arial" pitchFamily="34" charset="0"/>
              </a:defRPr>
            </a:lvl4pPr>
            <a:lvl5pPr marL="1968321" indent="-218703">
              <a:defRPr sz="2700">
                <a:solidFill>
                  <a:schemeClr val="tx1"/>
                </a:solidFill>
                <a:latin typeface="Arial" pitchFamily="34" charset="0"/>
              </a:defRPr>
            </a:lvl5pPr>
            <a:lvl6pPr marL="240572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6pPr>
            <a:lvl7pPr marL="284313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7pPr>
            <a:lvl8pPr marL="328053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8pPr>
            <a:lvl9pPr marL="371794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0DC414F-495E-4ECD-A725-7703D5457F46}" type="slidenum">
              <a:rPr lang="en-GB" altLang="en-US" sz="1100"/>
              <a:pPr/>
              <a:t>6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Arial" pitchFamily="34" charset="0"/>
              </a:defRPr>
            </a:lvl1pPr>
            <a:lvl2pPr marL="710783" indent="-273378"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093512" indent="-218703">
              <a:defRPr sz="2700">
                <a:solidFill>
                  <a:schemeClr val="tx1"/>
                </a:solidFill>
                <a:latin typeface="Arial" pitchFamily="34" charset="0"/>
              </a:defRPr>
            </a:lvl3pPr>
            <a:lvl4pPr marL="1530916" indent="-218703">
              <a:defRPr sz="2700">
                <a:solidFill>
                  <a:schemeClr val="tx1"/>
                </a:solidFill>
                <a:latin typeface="Arial" pitchFamily="34" charset="0"/>
              </a:defRPr>
            </a:lvl4pPr>
            <a:lvl5pPr marL="1968321" indent="-218703">
              <a:defRPr sz="2700">
                <a:solidFill>
                  <a:schemeClr val="tx1"/>
                </a:solidFill>
                <a:latin typeface="Arial" pitchFamily="34" charset="0"/>
              </a:defRPr>
            </a:lvl5pPr>
            <a:lvl6pPr marL="240572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6pPr>
            <a:lvl7pPr marL="284313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7pPr>
            <a:lvl8pPr marL="328053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8pPr>
            <a:lvl9pPr marL="371794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0DC414F-495E-4ECD-A725-7703D5457F46}" type="slidenum">
              <a:rPr lang="en-GB" altLang="en-US" sz="1100"/>
              <a:pPr/>
              <a:t>7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Apologies for the dense text but every word is important!</a:t>
            </a:r>
          </a:p>
          <a:p>
            <a:endParaRPr lang="en-GB" altLang="en-US" smtClean="0"/>
          </a:p>
          <a:p>
            <a:r>
              <a:rPr lang="en-GB" altLang="en-US" smtClean="0"/>
              <a:t>The focus of this session is to try to help teachers build on students’ intuition to give them a deeper understanding of algebra. We’ll look at using number to motivate and shape to explain algebraic ideas. </a:t>
            </a:r>
          </a:p>
          <a:p>
            <a:endParaRPr lang="en-GB" altLang="en-US" smtClean="0"/>
          </a:p>
          <a:p>
            <a:r>
              <a:rPr lang="en-GB" altLang="en-US" smtClean="0"/>
              <a:t>Perhaps a more accurate title for the session would be ‘rethinking algebra’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CAD3130-309B-49C0-A72E-D9D3D1A4A7C9}" type="slidenum">
              <a:rPr lang="en-GB" altLang="en-US" sz="1200">
                <a:solidFill>
                  <a:prstClr val="black"/>
                </a:solidFill>
              </a:rPr>
              <a:pPr eaLnBrk="1" hangingPunct="1"/>
              <a:t>8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i="1" dirty="0" smtClean="0"/>
              <a:t>As the</a:t>
            </a:r>
            <a:r>
              <a:rPr lang="en-GB" b="1" i="1" baseline="0" dirty="0" smtClean="0"/>
              <a:t> teachers review the lessons taught, a</a:t>
            </a:r>
            <a:r>
              <a:rPr lang="en-GB" b="1" i="1" dirty="0" smtClean="0"/>
              <a:t>sk them to consider the ICCAMS principles during their</a:t>
            </a:r>
            <a:r>
              <a:rPr lang="en-GB" b="1" i="1" baseline="0" dirty="0" smtClean="0"/>
              <a:t> discussion</a:t>
            </a:r>
            <a:r>
              <a:rPr lang="en-GB" b="1" i="1" dirty="0" smtClean="0"/>
              <a:t>:</a:t>
            </a:r>
            <a:r>
              <a:rPr lang="en-GB" b="1" i="1" baseline="0" dirty="0" smtClean="0"/>
              <a:t> </a:t>
            </a:r>
          </a:p>
          <a:p>
            <a:endParaRPr lang="en-GB" baseline="0" dirty="0" smtClean="0"/>
          </a:p>
          <a:p>
            <a:r>
              <a:rPr lang="en-GB" baseline="0" dirty="0" smtClean="0"/>
              <a:t>To what extent were you able to implement these principles whilst teaching the lessons?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3D975-E5DA-414B-8DE5-F387B9A5C88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88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92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36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167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77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778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016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219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98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262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895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25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352928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7843D5-3696-4C11-91A8-417F3D77322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51521" y="1268760"/>
            <a:ext cx="8352928" cy="489654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11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006850"/>
            <a:ext cx="3222625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6165850"/>
            <a:ext cx="59705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6725" y="341313"/>
            <a:ext cx="7239000" cy="7588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255713"/>
            <a:ext cx="7239000" cy="1600200"/>
          </a:xfrm>
        </p:spPr>
        <p:txBody>
          <a:bodyPr/>
          <a:lstStyle>
            <a:lvl1pPr marL="0" indent="0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99CCCC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2627313" y="6248400"/>
            <a:ext cx="6408737" cy="4572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99CC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887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14E2B-D611-43CD-9A3B-B4419640BAA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16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CBCD0-4A41-49C2-84AB-40333BC2079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208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827213"/>
            <a:ext cx="38846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9013" y="1827213"/>
            <a:ext cx="38846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0CCC7-4E9B-4A71-AF21-F47AF7BC86E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837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4F9E-CC55-4D65-A0A2-390745A1853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12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9183F-3CE8-4715-8CF8-ADEEAAA3399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34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145F6-31E6-4880-A391-C5A9572B4DE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28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ED259-D026-43BE-B1B3-21052F8378A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5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FF398-1AFC-4BC8-9961-582088115DE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8242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B3D93-1DA7-40F8-9283-3FBFBD3DB70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398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301625"/>
            <a:ext cx="1981200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01625"/>
            <a:ext cx="57912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12459-CFD1-41AF-88C1-22AF271ACCF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875" y="5466479"/>
            <a:ext cx="1381125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142875"/>
            <a:ext cx="2011363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01625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827213"/>
            <a:ext cx="79216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146E2F6-468D-485A-9F01-62B2E4D43E77}" type="slidenum">
              <a:rPr lang="en-GB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4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28C"/>
        </a:buClr>
        <a:buFont typeface="Arial" charset="0"/>
        <a:buChar char="●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28C"/>
        </a:buClr>
        <a:buFont typeface="Arial" charset="0"/>
        <a:buChar char="–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 algn="ctr"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Welcome to Bluecoat </a:t>
            </a:r>
            <a:r>
              <a:rPr lang="en-GB" dirty="0" err="1" smtClean="0">
                <a:solidFill>
                  <a:srgbClr val="7030A0"/>
                </a:solidFill>
              </a:rPr>
              <a:t>Beechdale</a:t>
            </a:r>
            <a:r>
              <a:rPr lang="en-GB" dirty="0" smtClean="0">
                <a:solidFill>
                  <a:srgbClr val="7030A0"/>
                </a:solidFill>
              </a:rPr>
              <a:t> Academy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Please take a seat using the following rules(!)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At least one member of staff from each of the four Trust academies must be on each table.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No two people seated next to each other can work at the same Academy.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Introduce yourselves around the table.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Phones away please…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9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143000"/>
          </a:xfrm>
        </p:spPr>
        <p:txBody>
          <a:bodyPr>
            <a:normAutofit/>
          </a:bodyPr>
          <a:lstStyle/>
          <a:p>
            <a:pPr algn="l"/>
            <a:r>
              <a:rPr lang="en-GB" altLang="en-US" dirty="0" smtClean="0">
                <a:solidFill>
                  <a:srgbClr val="7030A0"/>
                </a:solidFill>
              </a:rPr>
              <a:t>Let’s do some maths…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783" y="1059592"/>
            <a:ext cx="3665537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364088" y="1206505"/>
            <a:ext cx="2808312" cy="259228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800" dirty="0">
                <a:solidFill>
                  <a:schemeClr val="tx1"/>
                </a:solidFill>
              </a:rPr>
              <a:t>What are the areas of the 3 triangles you can see in the first quadrant</a:t>
            </a:r>
            <a:r>
              <a:rPr lang="en-GB" altLang="en-US" sz="2800" dirty="0" smtClean="0">
                <a:solidFill>
                  <a:schemeClr val="tx1"/>
                </a:solidFill>
              </a:rPr>
              <a:t>?</a:t>
            </a:r>
            <a:endParaRPr lang="en-GB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0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143000"/>
          </a:xfrm>
        </p:spPr>
        <p:txBody>
          <a:bodyPr>
            <a:normAutofit/>
          </a:bodyPr>
          <a:lstStyle/>
          <a:p>
            <a:pPr algn="l"/>
            <a:r>
              <a:rPr lang="en-GB" altLang="en-US" dirty="0" smtClean="0">
                <a:solidFill>
                  <a:srgbClr val="7030A0"/>
                </a:solidFill>
              </a:rPr>
              <a:t>Let’s do some maths…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783" y="1059592"/>
            <a:ext cx="3665537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364088" y="1206505"/>
            <a:ext cx="2808312" cy="2592288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800" dirty="0" smtClean="0">
                <a:solidFill>
                  <a:schemeClr val="tx1"/>
                </a:solidFill>
              </a:rPr>
              <a:t>Combine the expressions to make an equation…</a:t>
            </a:r>
            <a:endParaRPr lang="en-GB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42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143000"/>
          </a:xfrm>
        </p:spPr>
        <p:txBody>
          <a:bodyPr>
            <a:normAutofit/>
          </a:bodyPr>
          <a:lstStyle/>
          <a:p>
            <a:pPr algn="l"/>
            <a:r>
              <a:rPr lang="en-GB" altLang="en-US" dirty="0" smtClean="0">
                <a:solidFill>
                  <a:srgbClr val="7030A0"/>
                </a:solidFill>
              </a:rPr>
              <a:t>Let’s do some maths…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783" y="1059592"/>
            <a:ext cx="3665537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5364088" y="1206504"/>
                <a:ext cx="2808312" cy="4238720"/>
              </a:xfrm>
              <a:prstGeom prst="roundRect">
                <a:avLst/>
              </a:prstGeom>
              <a:solidFill>
                <a:srgbClr val="FFFF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altLang="en-US" sz="2800" dirty="0" smtClean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GB" altLang="en-US" sz="28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GB" altLang="en-US" sz="2800" i="1" dirty="0" err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GB" altLang="en-US" sz="2800" i="1" dirty="0" err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en-GB" altLang="en-US" sz="2800" i="1" dirty="0" err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en-GB" altLang="en-US" sz="28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GB" altLang="en-US" sz="2800" dirty="0" smtClean="0">
                    <a:solidFill>
                      <a:schemeClr val="tx1"/>
                    </a:solidFill>
                  </a:rPr>
                  <a:t>is anywhere in the first quadrant this still holds.</a:t>
                </a:r>
              </a:p>
              <a:p>
                <a:pPr algn="ctr"/>
                <a:endParaRPr lang="en-GB" altLang="en-US" sz="28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altLang="en-US" sz="2800" dirty="0" smtClean="0">
                    <a:solidFill>
                      <a:schemeClr val="tx1"/>
                    </a:solidFill>
                  </a:rPr>
                  <a:t>What if </a:t>
                </a:r>
                <a14:m>
                  <m:oMath xmlns:m="http://schemas.openxmlformats.org/officeDocument/2006/math">
                    <m:r>
                      <a:rPr lang="en-GB" altLang="en-US" sz="2800" i="1" dirty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GB" altLang="en-US" sz="2800" i="1" dirty="0" err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GB" altLang="en-US" sz="2800" i="1" dirty="0" err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en-GB" altLang="en-US" sz="2800" i="1" dirty="0" err="1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en-GB" altLang="en-US" sz="2800" i="1" dirty="0">
                        <a:solidFill>
                          <a:schemeClr val="tx1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GB" altLang="en-US" sz="2800" dirty="0" smtClean="0">
                    <a:solidFill>
                      <a:schemeClr val="tx1"/>
                    </a:solidFill>
                  </a:rPr>
                  <a:t>is in any of the other quadrants?</a:t>
                </a:r>
                <a:endParaRPr lang="en-GB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206504"/>
                <a:ext cx="2808312" cy="4238720"/>
              </a:xfrm>
              <a:prstGeom prst="roundRect">
                <a:avLst/>
              </a:prstGeom>
              <a:blipFill rotWithShape="1">
                <a:blip r:embed="rId4"/>
                <a:stretch>
                  <a:fillRect r="-1935" b="-28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135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5514211"/>
              </p:ext>
            </p:extLst>
          </p:nvPr>
        </p:nvGraphicFramePr>
        <p:xfrm>
          <a:off x="-310828" y="980705"/>
          <a:ext cx="9217024" cy="5760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13716" y="2899496"/>
            <a:ext cx="1892300" cy="1825625"/>
          </a:xfrm>
          <a:prstGeom prst="ellipse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kern="0" dirty="0">
                <a:solidFill>
                  <a:prstClr val="black"/>
                </a:solidFill>
                <a:latin typeface="Calibri"/>
              </a:rPr>
              <a:t>Coherence</a:t>
            </a:r>
          </a:p>
        </p:txBody>
      </p:sp>
      <p:cxnSp>
        <p:nvCxnSpPr>
          <p:cNvPr id="69637" name="Straight Arrow Connector 6"/>
          <p:cNvCxnSpPr>
            <a:cxnSpLocks noChangeShapeType="1"/>
          </p:cNvCxnSpPr>
          <p:nvPr/>
        </p:nvCxnSpPr>
        <p:spPr bwMode="auto">
          <a:xfrm>
            <a:off x="1921891" y="3934546"/>
            <a:ext cx="5326063" cy="0"/>
          </a:xfrm>
          <a:prstGeom prst="straightConnector1">
            <a:avLst/>
          </a:prstGeom>
          <a:noFill/>
          <a:ln w="76200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/>
          <p:cNvSpPr/>
          <p:nvPr/>
        </p:nvSpPr>
        <p:spPr bwMode="auto">
          <a:xfrm>
            <a:off x="7322566" y="2967759"/>
            <a:ext cx="1785938" cy="1685925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900" kern="0">
                <a:solidFill>
                  <a:prstClr val="black"/>
                </a:solidFill>
                <a:latin typeface="Calibri"/>
              </a:rPr>
              <a:t>Small  connected steps </a:t>
            </a:r>
            <a:r>
              <a:rPr lang="en-GB" sz="1900" kern="0" dirty="0">
                <a:solidFill>
                  <a:prstClr val="black"/>
                </a:solidFill>
                <a:latin typeface="Calibri"/>
              </a:rPr>
              <a:t>are easier to take </a:t>
            </a:r>
          </a:p>
        </p:txBody>
      </p:sp>
      <p:sp>
        <p:nvSpPr>
          <p:cNvPr id="6" name="Rectangle 5"/>
          <p:cNvSpPr/>
          <p:nvPr/>
        </p:nvSpPr>
        <p:spPr>
          <a:xfrm>
            <a:off x="2442107" y="332656"/>
            <a:ext cx="453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92075" algn="l"/>
              </a:tabLst>
              <a:defRPr/>
            </a:pPr>
            <a:r>
              <a:rPr lang="en-GB" sz="3200" dirty="0" smtClean="0">
                <a:solidFill>
                  <a:srgbClr val="7030A0"/>
                </a:solidFill>
              </a:rPr>
              <a:t>Deepening Understanding</a:t>
            </a:r>
            <a:endParaRPr lang="en-GB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35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42107" y="332656"/>
            <a:ext cx="453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92075" algn="l"/>
              </a:tabLst>
              <a:defRPr/>
            </a:pPr>
            <a:r>
              <a:rPr lang="en-GB" sz="3200" dirty="0" smtClean="0">
                <a:solidFill>
                  <a:srgbClr val="7030A0"/>
                </a:solidFill>
              </a:rPr>
              <a:t>Deepening Understanding</a:t>
            </a:r>
            <a:endParaRPr lang="en-GB" sz="3200" dirty="0">
              <a:solidFill>
                <a:srgbClr val="7030A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179512" y="1268760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In each of the 5 sessions this year, we will concentrate on one of the five different aspects of the 5 big ideas for deepening understanding, through the lens of one of the topics or units of work that we all teach.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Today we will look at </a:t>
            </a:r>
            <a:r>
              <a:rPr lang="en-GB" sz="2600" dirty="0">
                <a:solidFill>
                  <a:srgbClr val="7030A0"/>
                </a:solidFill>
              </a:rPr>
              <a:t>v</a:t>
            </a:r>
            <a:r>
              <a:rPr lang="en-GB" sz="2600" dirty="0" smtClean="0">
                <a:solidFill>
                  <a:srgbClr val="7030A0"/>
                </a:solidFill>
              </a:rPr>
              <a:t>ariation</a:t>
            </a:r>
            <a:r>
              <a:rPr lang="en-GB" sz="2600" dirty="0" smtClean="0"/>
              <a:t> </a:t>
            </a:r>
            <a:r>
              <a:rPr lang="en-GB" sz="2600" dirty="0"/>
              <a:t>using the </a:t>
            </a:r>
            <a:r>
              <a:rPr lang="en-GB" sz="2600" dirty="0" smtClean="0"/>
              <a:t>topic of </a:t>
            </a:r>
            <a:r>
              <a:rPr lang="en-GB" sz="2600" dirty="0" smtClean="0">
                <a:solidFill>
                  <a:srgbClr val="7030A0"/>
                </a:solidFill>
              </a:rPr>
              <a:t>coordinate geometry – </a:t>
            </a:r>
            <a:r>
              <a:rPr lang="en-GB" sz="2600" dirty="0" smtClean="0"/>
              <a:t>for KS3 and KS4, that is </a:t>
            </a:r>
            <a:r>
              <a:rPr lang="en-GB" sz="2600" dirty="0" smtClean="0">
                <a:solidFill>
                  <a:srgbClr val="7030A0"/>
                </a:solidFill>
              </a:rPr>
              <a:t>straight line graphs.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38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28843872"/>
              </p:ext>
            </p:extLst>
          </p:nvPr>
        </p:nvGraphicFramePr>
        <p:xfrm>
          <a:off x="-310828" y="980705"/>
          <a:ext cx="9217024" cy="5760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13716" y="2899496"/>
            <a:ext cx="1892300" cy="1825625"/>
          </a:xfrm>
          <a:prstGeom prst="ellipse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kern="0" dirty="0">
                <a:solidFill>
                  <a:prstClr val="black"/>
                </a:solidFill>
                <a:latin typeface="Calibri"/>
              </a:rPr>
              <a:t>Coherence</a:t>
            </a:r>
          </a:p>
        </p:txBody>
      </p:sp>
      <p:cxnSp>
        <p:nvCxnSpPr>
          <p:cNvPr id="69637" name="Straight Arrow Connector 6"/>
          <p:cNvCxnSpPr>
            <a:cxnSpLocks noChangeShapeType="1"/>
          </p:cNvCxnSpPr>
          <p:nvPr/>
        </p:nvCxnSpPr>
        <p:spPr bwMode="auto">
          <a:xfrm>
            <a:off x="1921891" y="3861048"/>
            <a:ext cx="5326063" cy="0"/>
          </a:xfrm>
          <a:prstGeom prst="straightConnector1">
            <a:avLst/>
          </a:prstGeom>
          <a:noFill/>
          <a:ln w="76200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/>
          <p:cNvSpPr/>
          <p:nvPr/>
        </p:nvSpPr>
        <p:spPr bwMode="auto">
          <a:xfrm>
            <a:off x="7322566" y="2967759"/>
            <a:ext cx="1785938" cy="1685925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900" kern="0">
                <a:solidFill>
                  <a:prstClr val="black"/>
                </a:solidFill>
                <a:latin typeface="Calibri"/>
              </a:rPr>
              <a:t>Small  connected steps </a:t>
            </a:r>
            <a:r>
              <a:rPr lang="en-GB" sz="1900" kern="0" dirty="0">
                <a:solidFill>
                  <a:prstClr val="black"/>
                </a:solidFill>
                <a:latin typeface="Calibri"/>
              </a:rPr>
              <a:t>are easier to take </a:t>
            </a:r>
          </a:p>
        </p:txBody>
      </p:sp>
      <p:sp>
        <p:nvSpPr>
          <p:cNvPr id="6" name="Rectangle 5"/>
          <p:cNvSpPr/>
          <p:nvPr/>
        </p:nvSpPr>
        <p:spPr>
          <a:xfrm>
            <a:off x="2442107" y="332656"/>
            <a:ext cx="453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92075" algn="l"/>
              </a:tabLst>
              <a:defRPr/>
            </a:pPr>
            <a:r>
              <a:rPr lang="en-GB" sz="3200" dirty="0" smtClean="0">
                <a:solidFill>
                  <a:srgbClr val="7030A0"/>
                </a:solidFill>
              </a:rPr>
              <a:t>Deepening Understanding</a:t>
            </a:r>
            <a:endParaRPr lang="en-GB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9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Understanding</a:t>
            </a:r>
            <a:r>
              <a:rPr lang="en-GB" sz="2600" dirty="0"/>
              <a:t>, and making sense </a:t>
            </a:r>
            <a:r>
              <a:rPr lang="en-GB" sz="2600" dirty="0" smtClean="0"/>
              <a:t>of </a:t>
            </a:r>
            <a:r>
              <a:rPr lang="en-GB" sz="2600" dirty="0"/>
              <a:t>the world that we see is a very important part of our evolution. </a:t>
            </a:r>
            <a:r>
              <a:rPr lang="en-GB" sz="2600" dirty="0" smtClean="0"/>
              <a:t>Therefore, </a:t>
            </a:r>
            <a:r>
              <a:rPr lang="en-GB" sz="2600" dirty="0"/>
              <a:t>spatial intuition or spatial perception is an enormously powerful </a:t>
            </a:r>
            <a:r>
              <a:rPr lang="en-GB" sz="2600" dirty="0" smtClean="0"/>
              <a:t>tool and that is why geometry is actually such a powerful part of mathematics - not only for things that are obviously geometrical, but even for things that are not. 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/>
              <a:t>We try to put them into geometrical form because that enables us to use our intuition. 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/>
              <a:t>Our intuition is our most powerful tool... 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50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412776"/>
            <a:ext cx="842493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92075" algn="l"/>
              </a:tabLst>
              <a:defRPr/>
            </a:pPr>
            <a:r>
              <a:rPr lang="en-GB" sz="2600" dirty="0"/>
              <a:t>I think it is very fundamental that the human mind has evolved with this enormous capacity to absorb a vast amount of information, by instantaneous visual action, </a:t>
            </a:r>
          </a:p>
          <a:p>
            <a:pPr>
              <a:tabLst>
                <a:tab pos="92075" algn="l"/>
              </a:tabLst>
              <a:defRPr/>
            </a:pPr>
            <a:r>
              <a:rPr lang="en-GB" sz="2600" dirty="0"/>
              <a:t>and mathematics takes that and perfects it.          </a:t>
            </a:r>
          </a:p>
          <a:p>
            <a:pPr>
              <a:tabLst>
                <a:tab pos="92075" algn="l"/>
              </a:tabLst>
              <a:defRPr/>
            </a:pPr>
            <a:endParaRPr lang="en-GB" sz="2600" dirty="0"/>
          </a:p>
          <a:p>
            <a:pPr>
              <a:tabLst>
                <a:tab pos="92075" algn="l"/>
              </a:tabLst>
              <a:defRPr/>
            </a:pPr>
            <a:r>
              <a:rPr lang="en-GB" sz="2600" dirty="0"/>
              <a:t>Sir Michael </a:t>
            </a:r>
            <a:r>
              <a:rPr lang="en-GB" sz="2600" dirty="0" err="1"/>
              <a:t>Atiyah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3239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412776"/>
            <a:ext cx="84249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92075" algn="l"/>
              </a:tabLst>
              <a:defRPr/>
            </a:pPr>
            <a:r>
              <a:rPr lang="en-GB" sz="2600" dirty="0" smtClean="0"/>
              <a:t>How did students fare in the coordinate geometry questions in this year’s exams?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00167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" y="476672"/>
            <a:ext cx="860107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99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2835"/>
            <a:ext cx="7044338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1"/>
          <a:stretch/>
        </p:blipFill>
        <p:spPr bwMode="auto">
          <a:xfrm>
            <a:off x="51846" y="2492896"/>
            <a:ext cx="9092154" cy="185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9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82"/>
          <a:stretch/>
        </p:blipFill>
        <p:spPr bwMode="auto">
          <a:xfrm>
            <a:off x="124022" y="332656"/>
            <a:ext cx="8840466" cy="189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37"/>
          <a:stretch/>
        </p:blipFill>
        <p:spPr bwMode="auto">
          <a:xfrm>
            <a:off x="124022" y="2225536"/>
            <a:ext cx="8706682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0"/>
          <a:stretch/>
        </p:blipFill>
        <p:spPr bwMode="auto">
          <a:xfrm>
            <a:off x="251520" y="3737704"/>
            <a:ext cx="889248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58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135937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7030A0"/>
                </a:solidFill>
              </a:rPr>
              <a:t>Variation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800" dirty="0" smtClean="0"/>
              <a:t>These questions were poorly answered because they were </a:t>
            </a:r>
            <a:r>
              <a:rPr lang="en-GB" sz="2800" dirty="0" smtClean="0">
                <a:solidFill>
                  <a:srgbClr val="7030A0"/>
                </a:solidFill>
              </a:rPr>
              <a:t>non-standard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r>
              <a:rPr lang="en-GB" sz="2800" dirty="0" smtClean="0"/>
              <a:t>When we use intelligent practice to write questions for a topic, we should include the following: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Standard questions</a:t>
            </a:r>
          </a:p>
          <a:p>
            <a:r>
              <a:rPr lang="en-GB" sz="2800" dirty="0" smtClean="0"/>
              <a:t>Questions that intentionally bring out the difficulty points</a:t>
            </a:r>
          </a:p>
          <a:p>
            <a:r>
              <a:rPr lang="en-GB" sz="2800" dirty="0" smtClean="0"/>
              <a:t>Non-standard questions</a:t>
            </a:r>
          </a:p>
          <a:p>
            <a:r>
              <a:rPr lang="en-GB" sz="2800" dirty="0" smtClean="0"/>
              <a:t>Non-examples (what it’s not)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462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01"/>
          <a:stretch/>
        </p:blipFill>
        <p:spPr bwMode="auto">
          <a:xfrm>
            <a:off x="395536" y="476671"/>
            <a:ext cx="7560840" cy="428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2" r="-1346"/>
          <a:stretch/>
        </p:blipFill>
        <p:spPr bwMode="auto">
          <a:xfrm>
            <a:off x="5076056" y="1196752"/>
            <a:ext cx="3954484" cy="428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09388" y="5301208"/>
            <a:ext cx="5112568" cy="901074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800" dirty="0" smtClean="0">
                <a:solidFill>
                  <a:schemeClr val="tx1"/>
                </a:solidFill>
              </a:rPr>
              <a:t>This question is taken from a lesson from the ICCAMS project</a:t>
            </a:r>
            <a:endParaRPr lang="en-GB" altLang="en-US" sz="2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982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52928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ICCAMS </a:t>
            </a:r>
            <a:r>
              <a:rPr lang="en-US" dirty="0" err="1">
                <a:solidFill>
                  <a:srgbClr val="7030A0"/>
                </a:solidFill>
              </a:rPr>
              <a:t>Maths</a:t>
            </a:r>
            <a:r>
              <a:rPr lang="en-US" dirty="0">
                <a:solidFill>
                  <a:srgbClr val="7030A0"/>
                </a:solidFill>
              </a:rPr>
              <a:t> Teaching </a:t>
            </a:r>
            <a:r>
              <a:rPr lang="en-US" dirty="0" smtClean="0">
                <a:solidFill>
                  <a:srgbClr val="7030A0"/>
                </a:solidFill>
              </a:rPr>
              <a:t>Principles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sz="2700" dirty="0" smtClean="0">
                <a:solidFill>
                  <a:srgbClr val="7030A0"/>
                </a:solidFill>
              </a:rPr>
              <a:t>(Increasing confidence and competence in algebra and multiplicative structures)</a:t>
            </a:r>
            <a:endParaRPr lang="en-GB" sz="27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251520" y="1670355"/>
            <a:ext cx="8352928" cy="518457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/>
              <a:t>In order to improve the teaching and learning of algebra &amp; multiplicative reasoning: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Help </a:t>
            </a:r>
            <a:r>
              <a:rPr lang="en-US" dirty="0"/>
              <a:t>teachers to use </a:t>
            </a:r>
            <a:r>
              <a:rPr lang="en-US" b="1" dirty="0"/>
              <a:t>formative assessment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Highlight students’ </a:t>
            </a:r>
            <a:r>
              <a:rPr lang="en-US" b="1" dirty="0"/>
              <a:t>misconceptions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Set </a:t>
            </a:r>
            <a:r>
              <a:rPr lang="en-US" dirty="0" err="1"/>
              <a:t>maths</a:t>
            </a:r>
            <a:r>
              <a:rPr lang="en-US" dirty="0"/>
              <a:t> in </a:t>
            </a:r>
            <a:r>
              <a:rPr lang="en-US" b="1" dirty="0"/>
              <a:t>realistic &amp; intriguing problems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Use </a:t>
            </a:r>
            <a:r>
              <a:rPr lang="en-US" b="1" dirty="0"/>
              <a:t>models &amp; representations </a:t>
            </a:r>
            <a:r>
              <a:rPr lang="en-US" dirty="0"/>
              <a:t>productively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Make </a:t>
            </a:r>
            <a:r>
              <a:rPr lang="en-US" b="1" dirty="0"/>
              <a:t>connections </a:t>
            </a:r>
            <a:r>
              <a:rPr lang="en-US" dirty="0"/>
              <a:t>explicit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Enable purposeful </a:t>
            </a:r>
            <a:r>
              <a:rPr lang="en-US" b="1" dirty="0"/>
              <a:t>dialogue &amp; </a:t>
            </a:r>
            <a:r>
              <a:rPr lang="en-US" b="1" dirty="0" smtClean="0"/>
              <a:t>collaboration</a:t>
            </a:r>
            <a:endParaRPr lang="en-US" b="1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algn="r"/>
            <a:fld id="{423A62A5-D85A-437F-A6A0-8704FA4B7754}" type="slidenum">
              <a:rPr lang="en-GB" smtClean="0"/>
              <a:pPr algn="r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72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01"/>
          <a:stretch/>
        </p:blipFill>
        <p:spPr bwMode="auto">
          <a:xfrm>
            <a:off x="395536" y="476671"/>
            <a:ext cx="7560840" cy="428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2" r="-1346"/>
          <a:stretch/>
        </p:blipFill>
        <p:spPr bwMode="auto">
          <a:xfrm>
            <a:off x="5076056" y="1196752"/>
            <a:ext cx="3954484" cy="428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51520" y="5085184"/>
            <a:ext cx="8136904" cy="54060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400" dirty="0" smtClean="0">
                <a:solidFill>
                  <a:schemeClr val="tx1"/>
                </a:solidFill>
              </a:rPr>
              <a:t>On your table </a:t>
            </a:r>
            <a:r>
              <a:rPr lang="en-GB" altLang="en-US" sz="2400" dirty="0" smtClean="0">
                <a:solidFill>
                  <a:schemeClr val="tx1"/>
                </a:solidFill>
              </a:rPr>
              <a:t>answer </a:t>
            </a:r>
            <a:r>
              <a:rPr lang="en-GB" altLang="en-US" sz="2400" dirty="0" smtClean="0">
                <a:solidFill>
                  <a:schemeClr val="tx1"/>
                </a:solidFill>
              </a:rPr>
              <a:t>this question in as many ways as you </a:t>
            </a:r>
            <a:r>
              <a:rPr lang="en-GB" altLang="en-US" sz="2400" dirty="0" smtClean="0">
                <a:solidFill>
                  <a:schemeClr val="tx1"/>
                </a:solidFill>
              </a:rPr>
              <a:t>can</a:t>
            </a:r>
            <a:endParaRPr lang="en-GB" altLang="en-US" sz="2400" dirty="0" smtClean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43902" y="5946958"/>
            <a:ext cx="6300700" cy="50405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400" dirty="0" smtClean="0">
                <a:solidFill>
                  <a:schemeClr val="tx1"/>
                </a:solidFill>
              </a:rPr>
              <a:t>Write one of your methods on your big sheet.</a:t>
            </a:r>
            <a:endParaRPr lang="en-GB" altLang="en-US" sz="240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085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135937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7030A0"/>
                </a:solidFill>
              </a:rPr>
              <a:t>Variation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Too often the focus is on finding the answer to a problem rather than searching for different ways to reach this answer.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“It is better to solve one problem five ways than five problems one way.” </a:t>
            </a:r>
          </a:p>
          <a:p>
            <a:pPr marL="0" indent="0" algn="r">
              <a:buNone/>
            </a:pPr>
            <a:r>
              <a:rPr lang="en-GB" dirty="0" err="1" smtClean="0"/>
              <a:t>Yeap</a:t>
            </a:r>
            <a:r>
              <a:rPr lang="en-GB" dirty="0" smtClean="0"/>
              <a:t> Ban </a:t>
            </a:r>
            <a:r>
              <a:rPr lang="en-GB" dirty="0" err="1" smtClean="0"/>
              <a:t>Har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49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73603" y="548680"/>
            <a:ext cx="8135937" cy="4392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solidFill>
                  <a:srgbClr val="7030A0"/>
                </a:solidFill>
              </a:rPr>
              <a:t>Variation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Which representations do we use to represent relationships?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r>
              <a:rPr lang="en-GB" dirty="0" smtClean="0"/>
              <a:t>Everyday language</a:t>
            </a:r>
          </a:p>
          <a:p>
            <a:r>
              <a:rPr lang="en-GB" dirty="0" smtClean="0"/>
              <a:t>Algebraic expressions</a:t>
            </a:r>
          </a:p>
          <a:p>
            <a:r>
              <a:rPr lang="en-GB" dirty="0" smtClean="0"/>
              <a:t>Tables of values</a:t>
            </a:r>
          </a:p>
          <a:p>
            <a:r>
              <a:rPr lang="en-GB" dirty="0" smtClean="0"/>
              <a:t>Points on a </a:t>
            </a:r>
            <a:r>
              <a:rPr lang="en-GB" dirty="0"/>
              <a:t>C</a:t>
            </a:r>
            <a:r>
              <a:rPr lang="en-GB" dirty="0" smtClean="0"/>
              <a:t>artesian graph</a:t>
            </a:r>
          </a:p>
        </p:txBody>
      </p:sp>
    </p:spTree>
    <p:extLst>
      <p:ext uri="{BB962C8B-B14F-4D97-AF65-F5344CB8AC3E}">
        <p14:creationId xmlns:p14="http://schemas.microsoft.com/office/powerpoint/2010/main" val="179483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73603" y="548680"/>
            <a:ext cx="8135937" cy="4392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solidFill>
                  <a:srgbClr val="7030A0"/>
                </a:solidFill>
              </a:rPr>
              <a:t>ICCAMS</a:t>
            </a:r>
            <a:endParaRPr lang="en-GB" dirty="0" smtClean="0">
              <a:solidFill>
                <a:srgbClr val="7030A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This ICCAMS lesson starts to bring these representations together.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Read the outline of the lesson.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9173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0165" y="692696"/>
            <a:ext cx="8135937" cy="4114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>
                <a:solidFill>
                  <a:srgbClr val="7030A0"/>
                </a:solidFill>
              </a:rPr>
              <a:t>The nature and purpose of Cartesian graphs </a:t>
            </a:r>
            <a:endParaRPr lang="en-GB" sz="2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800" dirty="0" smtClean="0"/>
              <a:t>This lesson </a:t>
            </a:r>
            <a:r>
              <a:rPr lang="en-GB" sz="2800" dirty="0"/>
              <a:t>starts with a </a:t>
            </a:r>
            <a:r>
              <a:rPr lang="en-GB" sz="2800" dirty="0" smtClean="0"/>
              <a:t>part of a Cartesian graph.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One </a:t>
            </a:r>
            <a:r>
              <a:rPr lang="en-GB" sz="2800" dirty="0"/>
              <a:t>strength of a graph is, of course, its visual quality, which can make it seem very tangible (as well as allowing us to represent lots of information simultaneously).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However</a:t>
            </a:r>
            <a:r>
              <a:rPr lang="en-GB" sz="2800" dirty="0"/>
              <a:t>, this very property can lead us to forget that we use graphs to represent relations that are not necessarily visual at </a:t>
            </a:r>
            <a:r>
              <a:rPr lang="en-GB" sz="2800" dirty="0" smtClean="0"/>
              <a:t>all</a:t>
            </a:r>
            <a:r>
              <a:rPr lang="en-GB" sz="2800" dirty="0"/>
              <a:t> </a:t>
            </a:r>
            <a:r>
              <a:rPr lang="en-GB" sz="2800" dirty="0" smtClean="0"/>
              <a:t>(for example, the Cookery Course)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7506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0165" y="692696"/>
            <a:ext cx="8135937" cy="4114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>
                <a:solidFill>
                  <a:srgbClr val="7030A0"/>
                </a:solidFill>
              </a:rPr>
              <a:t>The nature and purpose of Cartesian graphs </a:t>
            </a:r>
            <a:endParaRPr lang="en-GB" sz="2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For </a:t>
            </a:r>
            <a:r>
              <a:rPr lang="en-GB" sz="2800" dirty="0"/>
              <a:t>many students, graphs don’t seem to be about anything: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not </a:t>
            </a:r>
            <a:r>
              <a:rPr lang="en-GB" sz="2800" dirty="0"/>
              <a:t>only do they often lack a context, but students often don’t realise that a graph (in this case a simple straight line) is really a collection of </a:t>
            </a:r>
            <a:r>
              <a:rPr lang="en-GB" sz="2800" dirty="0" smtClean="0"/>
              <a:t>points, </a:t>
            </a:r>
            <a:r>
              <a:rPr lang="en-GB" sz="2800" dirty="0"/>
              <a:t>and that there is a relationship between the two coordinates of all these points, and so the line is a representation of this relationship. </a:t>
            </a:r>
          </a:p>
        </p:txBody>
      </p:sp>
    </p:spTree>
    <p:extLst>
      <p:ext uri="{BB962C8B-B14F-4D97-AF65-F5344CB8AC3E}">
        <p14:creationId xmlns:p14="http://schemas.microsoft.com/office/powerpoint/2010/main" val="39326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0165" y="692696"/>
            <a:ext cx="8135937" cy="4114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>
                <a:solidFill>
                  <a:srgbClr val="7030A0"/>
                </a:solidFill>
              </a:rPr>
              <a:t>The nature and purpose of Cartesian graphs </a:t>
            </a:r>
            <a:endParaRPr lang="en-GB" sz="2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800" dirty="0"/>
              <a:t>In this lesson we start with such a ‘pure’ graph, which may induce this sense of being </a:t>
            </a:r>
            <a:r>
              <a:rPr lang="en-GB" sz="2800" dirty="0" smtClean="0"/>
              <a:t>abstract.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 </a:t>
            </a:r>
            <a:r>
              <a:rPr lang="en-GB" sz="2800" dirty="0"/>
              <a:t>However, in the course of the lesson students are reminded </a:t>
            </a: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• </a:t>
            </a:r>
            <a:r>
              <a:rPr lang="en-GB" sz="2800" dirty="0"/>
              <a:t>that the given line represents more than just the two points used to define it </a:t>
            </a: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• </a:t>
            </a:r>
            <a:r>
              <a:rPr lang="en-GB" sz="2800" dirty="0"/>
              <a:t>that the coordinates of points on the line obey rules • that the points can be used to represent a relationship between variables from a ‘real’ context such as the Cookery Course</a:t>
            </a:r>
          </a:p>
        </p:txBody>
      </p:sp>
    </p:spTree>
    <p:extLst>
      <p:ext uri="{BB962C8B-B14F-4D97-AF65-F5344CB8AC3E}">
        <p14:creationId xmlns:p14="http://schemas.microsoft.com/office/powerpoint/2010/main" val="282426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0165" y="692696"/>
            <a:ext cx="8135937" cy="4114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 smtClean="0">
                <a:solidFill>
                  <a:srgbClr val="7030A0"/>
                </a:solidFill>
              </a:rPr>
              <a:t>Mini assessment</a:t>
            </a:r>
            <a:endParaRPr lang="en-GB" sz="2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34" y="1487680"/>
            <a:ext cx="8586102" cy="252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26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908720"/>
            <a:ext cx="835292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Commentary </a:t>
            </a:r>
            <a:endParaRPr lang="en-GB" sz="3200" dirty="0" smtClean="0">
              <a:solidFill>
                <a:srgbClr val="7030A0"/>
              </a:solidFill>
            </a:endParaRPr>
          </a:p>
          <a:p>
            <a:r>
              <a:rPr lang="en-GB" sz="2800" dirty="0" smtClean="0"/>
              <a:t>The </a:t>
            </a:r>
            <a:r>
              <a:rPr lang="en-GB" sz="2800" dirty="0"/>
              <a:t>aims of this </a:t>
            </a:r>
            <a:r>
              <a:rPr lang="en-GB" sz="2800" dirty="0" smtClean="0"/>
              <a:t>mini-assessment </a:t>
            </a:r>
            <a:r>
              <a:rPr lang="en-GB" sz="2800" dirty="0"/>
              <a:t>are to get a sense </a:t>
            </a:r>
            <a:r>
              <a:rPr lang="en-GB" sz="2800" dirty="0" smtClean="0"/>
              <a:t>of</a:t>
            </a:r>
          </a:p>
          <a:p>
            <a:r>
              <a:rPr lang="en-GB" sz="2800" dirty="0" smtClean="0"/>
              <a:t> </a:t>
            </a:r>
          </a:p>
          <a:p>
            <a:r>
              <a:rPr lang="en-GB" sz="2800" dirty="0" smtClean="0"/>
              <a:t>• </a:t>
            </a:r>
            <a:r>
              <a:rPr lang="en-GB" sz="2800" dirty="0"/>
              <a:t>how readily students see a line as a set of points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• </a:t>
            </a:r>
            <a:r>
              <a:rPr lang="en-GB" sz="2800" dirty="0"/>
              <a:t>how readily they determine other points on the line (and what methods they use).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Can </a:t>
            </a:r>
            <a:r>
              <a:rPr lang="en-GB" sz="2800" dirty="0"/>
              <a:t>students find other points? </a:t>
            </a:r>
            <a:endParaRPr lang="en-GB" sz="2800" dirty="0" smtClean="0"/>
          </a:p>
          <a:p>
            <a:r>
              <a:rPr lang="en-GB" sz="2800" dirty="0" smtClean="0"/>
              <a:t>What </a:t>
            </a:r>
            <a:r>
              <a:rPr lang="en-GB" sz="2800" dirty="0"/>
              <a:t>sort of points do they find (</a:t>
            </a:r>
            <a:r>
              <a:rPr lang="en-GB" sz="2800" dirty="0" err="1"/>
              <a:t>eg</a:t>
            </a:r>
            <a:r>
              <a:rPr lang="en-GB" sz="2800" dirty="0"/>
              <a:t> ‘distant’ points, or points with fractional </a:t>
            </a:r>
            <a:r>
              <a:rPr lang="en-GB" sz="2800" dirty="0" smtClean="0"/>
              <a:t>or negative coordinates</a:t>
            </a:r>
            <a:r>
              <a:rPr lang="en-GB" sz="2800" dirty="0"/>
              <a:t>)? </a:t>
            </a:r>
            <a:endParaRPr lang="en-GB" sz="2800" dirty="0" smtClean="0"/>
          </a:p>
          <a:p>
            <a:r>
              <a:rPr lang="en-GB" sz="2800" dirty="0" smtClean="0"/>
              <a:t>What </a:t>
            </a:r>
            <a:r>
              <a:rPr lang="en-GB" sz="2800" dirty="0"/>
              <a:t>methods do they use (</a:t>
            </a:r>
            <a:r>
              <a:rPr lang="en-GB" sz="2800" dirty="0" err="1"/>
              <a:t>eg</a:t>
            </a:r>
            <a:r>
              <a:rPr lang="en-GB" sz="2800" dirty="0"/>
              <a:t> a ‘step by step’ approach, or a general rule)?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6587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tem1">
  <a:themeElements>
    <a:clrScheme name="nctem1 11">
      <a:dk1>
        <a:srgbClr val="000000"/>
      </a:dk1>
      <a:lt1>
        <a:srgbClr val="FFFFFF"/>
      </a:lt1>
      <a:dk2>
        <a:srgbClr val="00628C"/>
      </a:dk2>
      <a:lt2>
        <a:srgbClr val="5F5F5F"/>
      </a:lt2>
      <a:accent1>
        <a:srgbClr val="82E6DD"/>
      </a:accent1>
      <a:accent2>
        <a:srgbClr val="C8E2E8"/>
      </a:accent2>
      <a:accent3>
        <a:srgbClr val="FFFFFF"/>
      </a:accent3>
      <a:accent4>
        <a:srgbClr val="000000"/>
      </a:accent4>
      <a:accent5>
        <a:srgbClr val="C1F0EB"/>
      </a:accent5>
      <a:accent6>
        <a:srgbClr val="B5CDD2"/>
      </a:accent6>
      <a:hlink>
        <a:srgbClr val="00628C"/>
      </a:hlink>
      <a:folHlink>
        <a:srgbClr val="B2B2B2"/>
      </a:folHlink>
    </a:clrScheme>
    <a:fontScheme name="nctem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0628C"/>
          </a:buClr>
          <a:buSzTx/>
          <a:buFont typeface="Arial" charset="0"/>
          <a:buChar char="●"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0628C"/>
          </a:buClr>
          <a:buSzTx/>
          <a:buFont typeface="Arial" charset="0"/>
          <a:buChar char="●"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ctem1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11">
        <a:dk1>
          <a:srgbClr val="000000"/>
        </a:dk1>
        <a:lt1>
          <a:srgbClr val="FFFFFF"/>
        </a:lt1>
        <a:dk2>
          <a:srgbClr val="00628C"/>
        </a:dk2>
        <a:lt2>
          <a:srgbClr val="5F5F5F"/>
        </a:lt2>
        <a:accent1>
          <a:srgbClr val="82E6DD"/>
        </a:accent1>
        <a:accent2>
          <a:srgbClr val="C8E2E8"/>
        </a:accent2>
        <a:accent3>
          <a:srgbClr val="FFFFFF"/>
        </a:accent3>
        <a:accent4>
          <a:srgbClr val="000000"/>
        </a:accent4>
        <a:accent5>
          <a:srgbClr val="C1F0EB"/>
        </a:accent5>
        <a:accent6>
          <a:srgbClr val="B5CDD2"/>
        </a:accent6>
        <a:hlink>
          <a:srgbClr val="00628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ctem1 1">
    <a:dk1>
      <a:srgbClr val="000000"/>
    </a:dk1>
    <a:lt1>
      <a:srgbClr val="FFFFFF"/>
    </a:lt1>
    <a:dk2>
      <a:srgbClr val="006666"/>
    </a:dk2>
    <a:lt2>
      <a:srgbClr val="5F5F5F"/>
    </a:lt2>
    <a:accent1>
      <a:srgbClr val="33CCCC"/>
    </a:accent1>
    <a:accent2>
      <a:srgbClr val="99CCCC"/>
    </a:accent2>
    <a:accent3>
      <a:srgbClr val="FFFFFF"/>
    </a:accent3>
    <a:accent4>
      <a:srgbClr val="000000"/>
    </a:accent4>
    <a:accent5>
      <a:srgbClr val="ADE2E2"/>
    </a:accent5>
    <a:accent6>
      <a:srgbClr val="8AB9B9"/>
    </a:accent6>
    <a:hlink>
      <a:srgbClr val="006666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1475</TotalTime>
  <Words>1328</Words>
  <Application>Microsoft Office PowerPoint</Application>
  <PresentationFormat>On-screen Show (4:3)</PresentationFormat>
  <Paragraphs>173</Paragraphs>
  <Slides>25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nctem1</vt:lpstr>
      <vt:lpstr>PowerPoint Presentation</vt:lpstr>
      <vt:lpstr>Let’s do some maths…</vt:lpstr>
      <vt:lpstr>Let’s do some maths…</vt:lpstr>
      <vt:lpstr>Let’s do some maths…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ICCAMS Maths Teaching Principles (Increasing confidence and competence in algebra and multiplicative structures)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26</cp:revision>
  <dcterms:created xsi:type="dcterms:W3CDTF">2017-10-07T12:44:34Z</dcterms:created>
  <dcterms:modified xsi:type="dcterms:W3CDTF">2017-10-19T09:05:42Z</dcterms:modified>
</cp:coreProperties>
</file>