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6"/>
  </p:notesMasterIdLst>
  <p:handoutMasterIdLst>
    <p:handoutMasterId r:id="rId47"/>
  </p:handoutMasterIdLst>
  <p:sldIdLst>
    <p:sldId id="293" r:id="rId5"/>
    <p:sldId id="294" r:id="rId6"/>
    <p:sldId id="295" r:id="rId7"/>
    <p:sldId id="296" r:id="rId8"/>
    <p:sldId id="297" r:id="rId9"/>
    <p:sldId id="298" r:id="rId10"/>
    <p:sldId id="301" r:id="rId11"/>
    <p:sldId id="299" r:id="rId12"/>
    <p:sldId id="302" r:id="rId13"/>
    <p:sldId id="305" r:id="rId14"/>
    <p:sldId id="306" r:id="rId15"/>
    <p:sldId id="307" r:id="rId16"/>
    <p:sldId id="315" r:id="rId17"/>
    <p:sldId id="309" r:id="rId18"/>
    <p:sldId id="308" r:id="rId19"/>
    <p:sldId id="312" r:id="rId20"/>
    <p:sldId id="310" r:id="rId21"/>
    <p:sldId id="311" r:id="rId22"/>
    <p:sldId id="314" r:id="rId23"/>
    <p:sldId id="335" r:id="rId24"/>
    <p:sldId id="336" r:id="rId25"/>
    <p:sldId id="304" r:id="rId26"/>
    <p:sldId id="313" r:id="rId27"/>
    <p:sldId id="316" r:id="rId28"/>
    <p:sldId id="317" r:id="rId29"/>
    <p:sldId id="320" r:id="rId30"/>
    <p:sldId id="321" r:id="rId31"/>
    <p:sldId id="319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32" r:id="rId43"/>
    <p:sldId id="333" r:id="rId44"/>
    <p:sldId id="334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BE0C3"/>
    <a:srgbClr val="99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3" autoAdjust="0"/>
    <p:restoredTop sz="94660" autoAdjust="0"/>
  </p:normalViewPr>
  <p:slideViewPr>
    <p:cSldViewPr>
      <p:cViewPr>
        <p:scale>
          <a:sx n="70" d="100"/>
          <a:sy n="70" d="100"/>
        </p:scale>
        <p:origin x="-143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83E0AB-36BF-4840-AB31-F595E29FA401}" type="doc">
      <dgm:prSet loTypeId="urn:microsoft.com/office/officeart/2005/8/layout/cycle4#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22E323C3-B103-4E06-B904-468704DD69F8}">
      <dgm:prSet phldrT="[Text]" custT="1"/>
      <dgm:spPr>
        <a:xfrm>
          <a:off x="2118739" y="336795"/>
          <a:ext cx="2556716" cy="2556716"/>
        </a:xfr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sz="18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Representation</a:t>
          </a:r>
        </a:p>
        <a:p>
          <a:r>
            <a:rPr lang="en-GB" sz="18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&amp; Structure</a:t>
          </a:r>
          <a:endParaRPr lang="en-GB" sz="18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AC6A9C30-4265-465E-8BDC-22B8D9E39BF3}" type="parTrans" cxnId="{C09BD8AB-3525-4E8C-BC84-FD2B5EEB7571}">
      <dgm:prSet/>
      <dgm:spPr/>
      <dgm:t>
        <a:bodyPr/>
        <a:lstStyle/>
        <a:p>
          <a:endParaRPr lang="en-GB"/>
        </a:p>
      </dgm:t>
    </dgm:pt>
    <dgm:pt modelId="{5021CA2F-D158-41BD-952B-F57281645E8E}" type="sibTrans" cxnId="{C09BD8AB-3525-4E8C-BC84-FD2B5EEB7571}">
      <dgm:prSet/>
      <dgm:spPr/>
      <dgm:t>
        <a:bodyPr/>
        <a:lstStyle/>
        <a:p>
          <a:endParaRPr lang="en-GB"/>
        </a:p>
      </dgm:t>
    </dgm:pt>
    <dgm:pt modelId="{3530731D-79A7-4A6F-B2B4-28B8C9C75CAB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Access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23BB718-FCEA-4901-AD19-6C33D2D8EF09}" type="parTrans" cxnId="{00A3D434-C224-42F0-AAAB-275AA7B73AB3}">
      <dgm:prSet/>
      <dgm:spPr/>
      <dgm:t>
        <a:bodyPr/>
        <a:lstStyle/>
        <a:p>
          <a:endParaRPr lang="en-GB"/>
        </a:p>
      </dgm:t>
    </dgm:pt>
    <dgm:pt modelId="{BF63D3F5-E901-414A-8072-D03C4E359189}" type="sibTrans" cxnId="{00A3D434-C224-42F0-AAAB-275AA7B73AB3}">
      <dgm:prSet/>
      <dgm:spPr/>
      <dgm:t>
        <a:bodyPr/>
        <a:lstStyle/>
        <a:p>
          <a:endParaRPr lang="en-GB"/>
        </a:p>
      </dgm:t>
    </dgm:pt>
    <dgm:pt modelId="{2A58493D-D840-4D21-BADB-892F52C2765B}">
      <dgm:prSet phldrT="[Text]" custT="1"/>
      <dgm:spPr>
        <a:xfrm rot="5400000">
          <a:off x="4793318" y="336565"/>
          <a:ext cx="2556716" cy="2556716"/>
        </a:xfrm>
        <a:solidFill>
          <a:srgbClr val="4BACC6">
            <a:hueOff val="-3311292"/>
            <a:satOff val="13270"/>
            <a:lumOff val="287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sz="19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Mathematical Thinking</a:t>
          </a:r>
          <a:endParaRPr lang="en-GB" sz="19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3E379897-019F-4AAB-9C4F-E6E8BB6FF46C}" type="parTrans" cxnId="{05FCD9C7-35F5-4447-B14C-FD319B1A6AD3}">
      <dgm:prSet/>
      <dgm:spPr/>
      <dgm:t>
        <a:bodyPr/>
        <a:lstStyle/>
        <a:p>
          <a:endParaRPr lang="en-GB"/>
        </a:p>
      </dgm:t>
    </dgm:pt>
    <dgm:pt modelId="{417741D1-017B-41B5-B74E-1E78A27123BF}" type="sibTrans" cxnId="{05FCD9C7-35F5-4447-B14C-FD319B1A6AD3}">
      <dgm:prSet/>
      <dgm:spPr/>
      <dgm:t>
        <a:bodyPr/>
        <a:lstStyle/>
        <a:p>
          <a:endParaRPr lang="en-GB"/>
        </a:p>
      </dgm:t>
    </dgm:pt>
    <dgm:pt modelId="{80DB8F0E-0584-4227-88E5-0EA537F0BD7B}">
      <dgm:prSet phldrT="[Text]"/>
      <dgm:spPr>
        <a:xfrm>
          <a:off x="5655398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3311292"/>
              <a:satOff val="13270"/>
              <a:lumOff val="2876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Chains of Reasoning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CD5B008-C8F8-4879-B581-B1E3462E7DB4}" type="parTrans" cxnId="{9849B9FC-C283-4B9C-B2C8-6BC37FE2EEF8}">
      <dgm:prSet/>
      <dgm:spPr/>
      <dgm:t>
        <a:bodyPr/>
        <a:lstStyle/>
        <a:p>
          <a:endParaRPr lang="en-GB"/>
        </a:p>
      </dgm:t>
    </dgm:pt>
    <dgm:pt modelId="{74DDB3FE-DC03-4787-9C8E-BF40C6B14C22}" type="sibTrans" cxnId="{9849B9FC-C283-4B9C-B2C8-6BC37FE2EEF8}">
      <dgm:prSet/>
      <dgm:spPr/>
      <dgm:t>
        <a:bodyPr/>
        <a:lstStyle/>
        <a:p>
          <a:endParaRPr lang="en-GB"/>
        </a:p>
      </dgm:t>
    </dgm:pt>
    <dgm:pt modelId="{74389412-38CB-4EEC-8073-F1DA990246C2}">
      <dgm:prSet phldrT="[Text]"/>
      <dgm:spPr>
        <a:xfrm rot="10800000">
          <a:off x="4793318" y="3011374"/>
          <a:ext cx="2556716" cy="2556716"/>
        </a:xfrm>
        <a:solidFill>
          <a:srgbClr val="4BACC6">
            <a:hueOff val="-6622584"/>
            <a:satOff val="26541"/>
            <a:lumOff val="575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Fluency</a:t>
          </a:r>
          <a:endParaRPr lang="en-GB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ACA5FC57-3195-499D-9DDC-C7D250DE6182}" type="parTrans" cxnId="{57140D74-A084-4E10-979A-DCC6953F6A69}">
      <dgm:prSet/>
      <dgm:spPr/>
      <dgm:t>
        <a:bodyPr/>
        <a:lstStyle/>
        <a:p>
          <a:endParaRPr lang="en-GB"/>
        </a:p>
      </dgm:t>
    </dgm:pt>
    <dgm:pt modelId="{51BE3CF1-7132-4D5D-874D-1FB573AC0F39}" type="sibTrans" cxnId="{57140D74-A084-4E10-979A-DCC6953F6A69}">
      <dgm:prSet/>
      <dgm:spPr/>
      <dgm:t>
        <a:bodyPr/>
        <a:lstStyle/>
        <a:p>
          <a:endParaRPr lang="en-GB"/>
        </a:p>
      </dgm:t>
    </dgm:pt>
    <dgm:pt modelId="{4161C7C7-FF8C-4485-B947-AD005A87130D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Number Facts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6EB904A-CFE2-4FEB-8222-733DAD21002A}" type="parTrans" cxnId="{A280EBA6-CD31-4938-8CBA-1B7514895087}">
      <dgm:prSet/>
      <dgm:spPr/>
      <dgm:t>
        <a:bodyPr/>
        <a:lstStyle/>
        <a:p>
          <a:endParaRPr lang="en-GB"/>
        </a:p>
      </dgm:t>
    </dgm:pt>
    <dgm:pt modelId="{1964AFA4-9998-4691-83F9-0CE249B16144}" type="sibTrans" cxnId="{A280EBA6-CD31-4938-8CBA-1B7514895087}">
      <dgm:prSet/>
      <dgm:spPr/>
      <dgm:t>
        <a:bodyPr/>
        <a:lstStyle/>
        <a:p>
          <a:endParaRPr lang="en-GB"/>
        </a:p>
      </dgm:t>
    </dgm:pt>
    <dgm:pt modelId="{8E639659-3F5C-43C7-9400-9ECA486EFD8B}">
      <dgm:prSet phldrT="[Text]"/>
      <dgm:spPr>
        <a:xfrm rot="16200000">
          <a:off x="2118509" y="3011374"/>
          <a:ext cx="2556716" cy="2556716"/>
        </a:xfrm>
        <a:solidFill>
          <a:srgbClr val="4BACC6">
            <a:hueOff val="-9933876"/>
            <a:satOff val="39811"/>
            <a:lumOff val="862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Variation</a:t>
          </a:r>
          <a:endParaRPr lang="en-GB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EEB896D4-BF7E-402C-A701-0CDB404D564E}" type="parTrans" cxnId="{8C26FFE9-4987-438B-ABBF-B6B535013D57}">
      <dgm:prSet/>
      <dgm:spPr/>
      <dgm:t>
        <a:bodyPr/>
        <a:lstStyle/>
        <a:p>
          <a:endParaRPr lang="en-GB"/>
        </a:p>
      </dgm:t>
    </dgm:pt>
    <dgm:pt modelId="{FBDF778C-D1C4-43D8-9059-AB9371C7E615}" type="sibTrans" cxnId="{8C26FFE9-4987-438B-ABBF-B6B535013D57}">
      <dgm:prSet/>
      <dgm:spPr/>
      <dgm:t>
        <a:bodyPr/>
        <a:lstStyle/>
        <a:p>
          <a:endParaRPr lang="en-GB"/>
        </a:p>
      </dgm:t>
    </dgm:pt>
    <dgm:pt modelId="{9B117384-E209-4A2A-A4E8-84B50D8EBA83}">
      <dgm:prSet phldrT="[Text]"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Procedural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B25C48D-BDCD-4CD9-ACC9-3E12B10E5D93}" type="parTrans" cxnId="{F99A544B-E6E7-438D-8D1A-282636FCF47E}">
      <dgm:prSet/>
      <dgm:spPr/>
      <dgm:t>
        <a:bodyPr/>
        <a:lstStyle/>
        <a:p>
          <a:endParaRPr lang="en-GB"/>
        </a:p>
      </dgm:t>
    </dgm:pt>
    <dgm:pt modelId="{284639CF-9E75-410F-8DE7-C0311306B9DB}" type="sibTrans" cxnId="{F99A544B-E6E7-438D-8D1A-282636FCF47E}">
      <dgm:prSet/>
      <dgm:spPr/>
      <dgm:t>
        <a:bodyPr/>
        <a:lstStyle/>
        <a:p>
          <a:endParaRPr lang="en-GB"/>
        </a:p>
      </dgm:t>
    </dgm:pt>
    <dgm:pt modelId="{60BF146E-32ED-49A7-9622-6EB150A45B8C}">
      <dgm:prSet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Conceptual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48CE58E-8000-4A2B-9C55-0F46D46D9C29}" type="parTrans" cxnId="{D3EB8995-C95F-449E-9A16-DBC49AB31200}">
      <dgm:prSet/>
      <dgm:spPr/>
      <dgm:t>
        <a:bodyPr/>
        <a:lstStyle/>
        <a:p>
          <a:endParaRPr lang="en-GB"/>
        </a:p>
      </dgm:t>
    </dgm:pt>
    <dgm:pt modelId="{FB410023-2686-47EF-815B-7B003D53B854}" type="sibTrans" cxnId="{D3EB8995-C95F-449E-9A16-DBC49AB31200}">
      <dgm:prSet/>
      <dgm:spPr/>
      <dgm:t>
        <a:bodyPr/>
        <a:lstStyle/>
        <a:p>
          <a:endParaRPr lang="en-GB"/>
        </a:p>
      </dgm:t>
    </dgm:pt>
    <dgm:pt modelId="{796FB5F6-1374-466D-BD8A-1BE79B725736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Table Facts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25CE0FB-22B5-4F8D-9001-AF09712FC8A2}" type="parTrans" cxnId="{DFA808DF-B625-4043-8539-17B00FFE081D}">
      <dgm:prSet/>
      <dgm:spPr/>
      <dgm:t>
        <a:bodyPr/>
        <a:lstStyle/>
        <a:p>
          <a:endParaRPr lang="en-GB"/>
        </a:p>
      </dgm:t>
    </dgm:pt>
    <dgm:pt modelId="{D3697825-63C2-4966-8D86-DEDCFD57BEE3}" type="sibTrans" cxnId="{DFA808DF-B625-4043-8539-17B00FFE081D}">
      <dgm:prSet/>
      <dgm:spPr/>
      <dgm:t>
        <a:bodyPr/>
        <a:lstStyle/>
        <a:p>
          <a:endParaRPr lang="en-GB"/>
        </a:p>
      </dgm:t>
    </dgm:pt>
    <dgm:pt modelId="{097D2E13-0A43-46A7-9C85-8F66660FEA22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Pattern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CC8AB38-0848-44A3-AEC9-DF45086CC2E4}" type="parTrans" cxnId="{71975241-F59E-4816-9B29-48A1822A750C}">
      <dgm:prSet/>
      <dgm:spPr/>
      <dgm:t>
        <a:bodyPr/>
        <a:lstStyle/>
        <a:p>
          <a:endParaRPr lang="en-GB"/>
        </a:p>
      </dgm:t>
    </dgm:pt>
    <dgm:pt modelId="{0F2F9D9C-B84E-4F34-B1D4-54F707B47FD5}" type="sibTrans" cxnId="{71975241-F59E-4816-9B29-48A1822A750C}">
      <dgm:prSet/>
      <dgm:spPr/>
      <dgm:t>
        <a:bodyPr/>
        <a:lstStyle/>
        <a:p>
          <a:endParaRPr lang="en-GB"/>
        </a:p>
      </dgm:t>
    </dgm:pt>
    <dgm:pt modelId="{4722707C-02C0-4593-82C2-F2C42050B480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27419D1-E9E8-4BD1-9E2A-EC33C95B4F8C}" type="parTrans" cxnId="{C1FDCE29-0A78-4A53-B286-B0F04AD6A093}">
      <dgm:prSet/>
      <dgm:spPr/>
      <dgm:t>
        <a:bodyPr/>
        <a:lstStyle/>
        <a:p>
          <a:endParaRPr lang="en-GB"/>
        </a:p>
      </dgm:t>
    </dgm:pt>
    <dgm:pt modelId="{99AD0CF7-6120-4D49-9297-74D7AFEFBEC4}" type="sibTrans" cxnId="{C1FDCE29-0A78-4A53-B286-B0F04AD6A093}">
      <dgm:prSet/>
      <dgm:spPr/>
      <dgm:t>
        <a:bodyPr/>
        <a:lstStyle/>
        <a:p>
          <a:endParaRPr lang="en-GB"/>
        </a:p>
      </dgm:t>
    </dgm:pt>
    <dgm:pt modelId="{CCAC4D98-EA18-48FB-9F64-F179F19FCE96}">
      <dgm:prSet phldrT="[Text]"/>
      <dgm:spPr>
        <a:xfrm>
          <a:off x="5655398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3311292"/>
              <a:satOff val="13270"/>
              <a:lumOff val="2876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06EA1B7-81AB-4402-816B-2313B7FDFF96}" type="parTrans" cxnId="{2ECE6DD3-4800-4DD4-A24A-49C397352BCE}">
      <dgm:prSet/>
      <dgm:spPr/>
      <dgm:t>
        <a:bodyPr/>
        <a:lstStyle/>
        <a:p>
          <a:endParaRPr lang="en-GB"/>
        </a:p>
      </dgm:t>
    </dgm:pt>
    <dgm:pt modelId="{DB451673-33A6-4B32-800B-6E953CB1BED6}" type="sibTrans" cxnId="{2ECE6DD3-4800-4DD4-A24A-49C397352BCE}">
      <dgm:prSet/>
      <dgm:spPr/>
      <dgm:t>
        <a:bodyPr/>
        <a:lstStyle/>
        <a:p>
          <a:endParaRPr lang="en-GB"/>
        </a:p>
      </dgm:t>
    </dgm:pt>
    <dgm:pt modelId="{CCFDEAFB-B0E1-48E5-9214-2A0649B73FEB}">
      <dgm:prSet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8A6E30A-C727-4C33-841F-36C211ECE0E7}" type="parTrans" cxnId="{CEFF7302-BB1B-4BF1-8409-64588431E87D}">
      <dgm:prSet/>
      <dgm:spPr/>
      <dgm:t>
        <a:bodyPr/>
        <a:lstStyle/>
        <a:p>
          <a:endParaRPr lang="en-GB"/>
        </a:p>
      </dgm:t>
    </dgm:pt>
    <dgm:pt modelId="{27C5CCAE-F00F-4258-B82D-1DBD481E073D}" type="sibTrans" cxnId="{CEFF7302-BB1B-4BF1-8409-64588431E87D}">
      <dgm:prSet/>
      <dgm:spPr/>
      <dgm:t>
        <a:bodyPr/>
        <a:lstStyle/>
        <a:p>
          <a:endParaRPr lang="en-GB"/>
        </a:p>
      </dgm:t>
    </dgm:pt>
    <dgm:pt modelId="{42601DCD-48EE-48C2-BF8C-0393365B34B0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25959E7-4BD9-4DAE-BBD0-49E5A0A13F59}" type="parTrans" cxnId="{4E9179B9-4DD8-4607-8984-D3C428EFEACB}">
      <dgm:prSet/>
      <dgm:spPr/>
      <dgm:t>
        <a:bodyPr/>
        <a:lstStyle/>
        <a:p>
          <a:endParaRPr lang="en-GB"/>
        </a:p>
      </dgm:t>
    </dgm:pt>
    <dgm:pt modelId="{EC23EB49-2CD3-4189-8562-62A4BEC04AF0}" type="sibTrans" cxnId="{4E9179B9-4DD8-4607-8984-D3C428EFEACB}">
      <dgm:prSet/>
      <dgm:spPr/>
      <dgm:t>
        <a:bodyPr/>
        <a:lstStyle/>
        <a:p>
          <a:endParaRPr lang="en-GB"/>
        </a:p>
      </dgm:t>
    </dgm:pt>
    <dgm:pt modelId="{98312319-2538-4198-B6DA-B0F934700EAF}" type="pres">
      <dgm:prSet presAssocID="{F483E0AB-36BF-4840-AB31-F595E29FA40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517F00B-FC82-4BA2-B2D8-3163E0B76F23}" type="pres">
      <dgm:prSet presAssocID="{F483E0AB-36BF-4840-AB31-F595E29FA401}" presName="children" presStyleCnt="0"/>
      <dgm:spPr/>
    </dgm:pt>
    <dgm:pt modelId="{F862E0ED-7B42-4762-92F7-044BDB6C119A}" type="pres">
      <dgm:prSet presAssocID="{F483E0AB-36BF-4840-AB31-F595E29FA401}" presName="child1group" presStyleCnt="0"/>
      <dgm:spPr/>
    </dgm:pt>
    <dgm:pt modelId="{2B94B00E-2568-4441-956B-A22D3C4EED0E}" type="pres">
      <dgm:prSet presAssocID="{F483E0AB-36BF-4840-AB31-F595E29FA401}" presName="child1" presStyleLbl="bgAcc1" presStyleIdx="0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1365C95A-FF09-4939-9585-6FF1FD590202}" type="pres">
      <dgm:prSet presAssocID="{F483E0AB-36BF-4840-AB31-F595E29FA401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8DF67F-2252-4E59-B27D-35668A38BE1C}" type="pres">
      <dgm:prSet presAssocID="{F483E0AB-36BF-4840-AB31-F595E29FA401}" presName="child2group" presStyleCnt="0"/>
      <dgm:spPr/>
    </dgm:pt>
    <dgm:pt modelId="{5AD39154-A209-4AC8-8855-C0F6E69B60AD}" type="pres">
      <dgm:prSet presAssocID="{F483E0AB-36BF-4840-AB31-F595E29FA401}" presName="child2" presStyleLbl="bgAcc1" presStyleIdx="1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FB6E1734-39F0-4953-AE16-81F9D681331D}" type="pres">
      <dgm:prSet presAssocID="{F483E0AB-36BF-4840-AB31-F595E29FA401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5AC227-CED8-471F-B9D7-058182DBCE30}" type="pres">
      <dgm:prSet presAssocID="{F483E0AB-36BF-4840-AB31-F595E29FA401}" presName="child3group" presStyleCnt="0"/>
      <dgm:spPr/>
    </dgm:pt>
    <dgm:pt modelId="{983D7330-B899-4B1C-B58F-41A5EC504C16}" type="pres">
      <dgm:prSet presAssocID="{F483E0AB-36BF-4840-AB31-F595E29FA401}" presName="child3" presStyleLbl="bgAcc1" presStyleIdx="2" presStyleCnt="4" custLinFactNeighborY="-1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7E5EE65D-ACE1-4CAB-AE81-652619F679AD}" type="pres">
      <dgm:prSet presAssocID="{F483E0AB-36BF-4840-AB31-F595E29FA401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846F67-5FA4-48C8-B048-A2412538224A}" type="pres">
      <dgm:prSet presAssocID="{F483E0AB-36BF-4840-AB31-F595E29FA401}" presName="child4group" presStyleCnt="0"/>
      <dgm:spPr/>
    </dgm:pt>
    <dgm:pt modelId="{24306224-40E3-4BD3-AE82-CE61C8405A28}" type="pres">
      <dgm:prSet presAssocID="{F483E0AB-36BF-4840-AB31-F595E29FA401}" presName="child4" presStyleLbl="bgAcc1" presStyleIdx="3" presStyleCnt="4" custLinFactNeighborY="3905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32420C53-4C5F-4036-B496-5CE0CFF74817}" type="pres">
      <dgm:prSet presAssocID="{F483E0AB-36BF-4840-AB31-F595E29FA401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F335ABF-5416-44EE-ACE0-6222B79A39D8}" type="pres">
      <dgm:prSet presAssocID="{F483E0AB-36BF-4840-AB31-F595E29FA401}" presName="childPlaceholder" presStyleCnt="0"/>
      <dgm:spPr/>
    </dgm:pt>
    <dgm:pt modelId="{B1481DF9-FE19-4B26-9BF1-7AA65010C63A}" type="pres">
      <dgm:prSet presAssocID="{F483E0AB-36BF-4840-AB31-F595E29FA401}" presName="circle" presStyleCnt="0"/>
      <dgm:spPr/>
    </dgm:pt>
    <dgm:pt modelId="{E70BA328-C568-4538-8468-5240056195EA}" type="pres">
      <dgm:prSet presAssocID="{F483E0AB-36BF-4840-AB31-F595E29FA401}" presName="quadrant1" presStyleLbl="node1" presStyleIdx="0" presStyleCnt="4" custLinFactNeighborX="9" custLinFactNeighborY="9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38CC1600-32E7-47A6-9CAA-16434BE81CD3}" type="pres">
      <dgm:prSet presAssocID="{F483E0AB-36BF-4840-AB31-F595E29FA401}" presName="quadrant2" presStyleLbl="node1" presStyleIdx="1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2D6F1DFA-D33F-4976-9E90-9218015D64A9}" type="pres">
      <dgm:prSet presAssocID="{F483E0AB-36BF-4840-AB31-F595E29FA401}" presName="quadrant3" presStyleLbl="node1" presStyleIdx="2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D72309E7-5DFE-401A-87AA-77BE6BBF3E42}" type="pres">
      <dgm:prSet presAssocID="{F483E0AB-36BF-4840-AB31-F595E29FA401}" presName="quadrant4" presStyleLbl="node1" presStyleIdx="3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377CA086-8A14-44C6-B778-A9AC6F5BF926}" type="pres">
      <dgm:prSet presAssocID="{F483E0AB-36BF-4840-AB31-F595E29FA401}" presName="quadrantPlaceholder" presStyleCnt="0"/>
      <dgm:spPr/>
    </dgm:pt>
    <dgm:pt modelId="{2477DBA9-141C-43DB-B34F-60ECA3D54DAA}" type="pres">
      <dgm:prSet presAssocID="{F483E0AB-36BF-4840-AB31-F595E29FA401}" presName="center1" presStyleLbl="fgShp" presStyleIdx="0" presStyleCnt="2"/>
      <dgm:spPr>
        <a:xfrm>
          <a:off x="4292898" y="2420908"/>
          <a:ext cx="882746" cy="767605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A06D21F1-AE5D-4FC8-B64E-A7E8CD8D7EF2}" type="pres">
      <dgm:prSet presAssocID="{F483E0AB-36BF-4840-AB31-F595E29FA401}" presName="center2" presStyleLbl="fgShp" presStyleIdx="1" presStyleCnt="2"/>
      <dgm:spPr>
        <a:xfrm rot="10800000">
          <a:off x="4292898" y="2716141"/>
          <a:ext cx="882746" cy="767605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</dgm:ptLst>
  <dgm:cxnLst>
    <dgm:cxn modelId="{00A3D434-C224-42F0-AAAB-275AA7B73AB3}" srcId="{22E323C3-B103-4E06-B904-468704DD69F8}" destId="{3530731D-79A7-4A6F-B2B4-28B8C9C75CAB}" srcOrd="0" destOrd="0" parTransId="{823BB718-FCEA-4901-AD19-6C33D2D8EF09}" sibTransId="{BF63D3F5-E901-414A-8072-D03C4E359189}"/>
    <dgm:cxn modelId="{DFAA2AA0-8F4A-4E6D-AD9B-55AD8723EC20}" type="presOf" srcId="{796FB5F6-1374-466D-BD8A-1BE79B725736}" destId="{983D7330-B899-4B1C-B58F-41A5EC504C16}" srcOrd="0" destOrd="1" presId="urn:microsoft.com/office/officeart/2005/8/layout/cycle4#1"/>
    <dgm:cxn modelId="{4C6786F7-18DE-48E7-A514-79D327183C26}" type="presOf" srcId="{60BF146E-32ED-49A7-9622-6EB150A45B8C}" destId="{24306224-40E3-4BD3-AE82-CE61C8405A28}" srcOrd="0" destOrd="1" presId="urn:microsoft.com/office/officeart/2005/8/layout/cycle4#1"/>
    <dgm:cxn modelId="{71898F66-CDC1-42D0-8A1B-C7CFC56E4DE6}" type="presOf" srcId="{3530731D-79A7-4A6F-B2B4-28B8C9C75CAB}" destId="{1365C95A-FF09-4939-9585-6FF1FD590202}" srcOrd="1" destOrd="0" presId="urn:microsoft.com/office/officeart/2005/8/layout/cycle4#1"/>
    <dgm:cxn modelId="{F849FF0A-DBDD-4266-BB8A-6D6C48282861}" type="presOf" srcId="{74389412-38CB-4EEC-8073-F1DA990246C2}" destId="{2D6F1DFA-D33F-4976-9E90-9218015D64A9}" srcOrd="0" destOrd="0" presId="urn:microsoft.com/office/officeart/2005/8/layout/cycle4#1"/>
    <dgm:cxn modelId="{DFA808DF-B625-4043-8539-17B00FFE081D}" srcId="{74389412-38CB-4EEC-8073-F1DA990246C2}" destId="{796FB5F6-1374-466D-BD8A-1BE79B725736}" srcOrd="1" destOrd="0" parTransId="{F25CE0FB-22B5-4F8D-9001-AF09712FC8A2}" sibTransId="{D3697825-63C2-4966-8D86-DEDCFD57BEE3}"/>
    <dgm:cxn modelId="{2ECE6DD3-4800-4DD4-A24A-49C397352BCE}" srcId="{2A58493D-D840-4D21-BADB-892F52C2765B}" destId="{CCAC4D98-EA18-48FB-9F64-F179F19FCE96}" srcOrd="1" destOrd="0" parTransId="{206EA1B7-81AB-4402-816B-2313B7FDFF96}" sibTransId="{DB451673-33A6-4B32-800B-6E953CB1BED6}"/>
    <dgm:cxn modelId="{71975241-F59E-4816-9B29-48A1822A750C}" srcId="{22E323C3-B103-4E06-B904-468704DD69F8}" destId="{097D2E13-0A43-46A7-9C85-8F66660FEA22}" srcOrd="1" destOrd="0" parTransId="{FCC8AB38-0848-44A3-AEC9-DF45086CC2E4}" sibTransId="{0F2F9D9C-B84E-4F34-B1D4-54F707B47FD5}"/>
    <dgm:cxn modelId="{38F74E85-E092-462C-AB9A-4E6068E92FC2}" type="presOf" srcId="{60BF146E-32ED-49A7-9622-6EB150A45B8C}" destId="{32420C53-4C5F-4036-B496-5CE0CFF74817}" srcOrd="1" destOrd="1" presId="urn:microsoft.com/office/officeart/2005/8/layout/cycle4#1"/>
    <dgm:cxn modelId="{27009864-1A6F-414E-810C-F7DD3B84616E}" type="presOf" srcId="{CCAC4D98-EA18-48FB-9F64-F179F19FCE96}" destId="{5AD39154-A209-4AC8-8855-C0F6E69B60AD}" srcOrd="0" destOrd="1" presId="urn:microsoft.com/office/officeart/2005/8/layout/cycle4#1"/>
    <dgm:cxn modelId="{94682F6F-0DB9-41FE-9134-4EFD0434C561}" type="presOf" srcId="{3530731D-79A7-4A6F-B2B4-28B8C9C75CAB}" destId="{2B94B00E-2568-4441-956B-A22D3C4EED0E}" srcOrd="0" destOrd="0" presId="urn:microsoft.com/office/officeart/2005/8/layout/cycle4#1"/>
    <dgm:cxn modelId="{F6696FC1-6659-4192-8E98-FF127BE36D02}" type="presOf" srcId="{097D2E13-0A43-46A7-9C85-8F66660FEA22}" destId="{2B94B00E-2568-4441-956B-A22D3C4EED0E}" srcOrd="0" destOrd="1" presId="urn:microsoft.com/office/officeart/2005/8/layout/cycle4#1"/>
    <dgm:cxn modelId="{9D707407-CB14-42EB-A205-8AE99EA2D0E5}" type="presOf" srcId="{CCFDEAFB-B0E1-48E5-9214-2A0649B73FEB}" destId="{24306224-40E3-4BD3-AE82-CE61C8405A28}" srcOrd="0" destOrd="2" presId="urn:microsoft.com/office/officeart/2005/8/layout/cycle4#1"/>
    <dgm:cxn modelId="{D3EB8995-C95F-449E-9A16-DBC49AB31200}" srcId="{8E639659-3F5C-43C7-9400-9ECA486EFD8B}" destId="{60BF146E-32ED-49A7-9622-6EB150A45B8C}" srcOrd="1" destOrd="0" parTransId="{F48CE58E-8000-4A2B-9C55-0F46D46D9C29}" sibTransId="{FB410023-2686-47EF-815B-7B003D53B854}"/>
    <dgm:cxn modelId="{2190AC9B-8928-4314-A74C-42ADC2CEE237}" type="presOf" srcId="{9B117384-E209-4A2A-A4E8-84B50D8EBA83}" destId="{32420C53-4C5F-4036-B496-5CE0CFF74817}" srcOrd="1" destOrd="0" presId="urn:microsoft.com/office/officeart/2005/8/layout/cycle4#1"/>
    <dgm:cxn modelId="{A280EBA6-CD31-4938-8CBA-1B7514895087}" srcId="{74389412-38CB-4EEC-8073-F1DA990246C2}" destId="{4161C7C7-FF8C-4485-B947-AD005A87130D}" srcOrd="0" destOrd="0" parTransId="{26EB904A-CFE2-4FEB-8222-733DAD21002A}" sibTransId="{1964AFA4-9998-4691-83F9-0CE249B16144}"/>
    <dgm:cxn modelId="{57140D74-A084-4E10-979A-DCC6953F6A69}" srcId="{F483E0AB-36BF-4840-AB31-F595E29FA401}" destId="{74389412-38CB-4EEC-8073-F1DA990246C2}" srcOrd="2" destOrd="0" parTransId="{ACA5FC57-3195-499D-9DDC-C7D250DE6182}" sibTransId="{51BE3CF1-7132-4D5D-874D-1FB573AC0F39}"/>
    <dgm:cxn modelId="{0D1DF12D-247D-46B1-BF1F-741838710FC2}" type="presOf" srcId="{8E639659-3F5C-43C7-9400-9ECA486EFD8B}" destId="{D72309E7-5DFE-401A-87AA-77BE6BBF3E42}" srcOrd="0" destOrd="0" presId="urn:microsoft.com/office/officeart/2005/8/layout/cycle4#1"/>
    <dgm:cxn modelId="{224E11DD-1657-4E7E-985F-81E0CC52B260}" type="presOf" srcId="{F483E0AB-36BF-4840-AB31-F595E29FA401}" destId="{98312319-2538-4198-B6DA-B0F934700EAF}" srcOrd="0" destOrd="0" presId="urn:microsoft.com/office/officeart/2005/8/layout/cycle4#1"/>
    <dgm:cxn modelId="{DAE21ADD-4559-4AD4-976A-DDF2ABC99973}" type="presOf" srcId="{42601DCD-48EE-48C2-BF8C-0393365B34B0}" destId="{7E5EE65D-ACE1-4CAB-AE81-652619F679AD}" srcOrd="1" destOrd="2" presId="urn:microsoft.com/office/officeart/2005/8/layout/cycle4#1"/>
    <dgm:cxn modelId="{D9311C57-479D-4926-BC21-82429D43461C}" type="presOf" srcId="{4722707C-02C0-4593-82C2-F2C42050B480}" destId="{2B94B00E-2568-4441-956B-A22D3C4EED0E}" srcOrd="0" destOrd="2" presId="urn:microsoft.com/office/officeart/2005/8/layout/cycle4#1"/>
    <dgm:cxn modelId="{23947D8E-032D-45B5-B0B3-A305A694ABDE}" type="presOf" srcId="{9B117384-E209-4A2A-A4E8-84B50D8EBA83}" destId="{24306224-40E3-4BD3-AE82-CE61C8405A28}" srcOrd="0" destOrd="0" presId="urn:microsoft.com/office/officeart/2005/8/layout/cycle4#1"/>
    <dgm:cxn modelId="{2B043B27-2516-4216-92F7-5B54DF13A19A}" type="presOf" srcId="{42601DCD-48EE-48C2-BF8C-0393365B34B0}" destId="{983D7330-B899-4B1C-B58F-41A5EC504C16}" srcOrd="0" destOrd="2" presId="urn:microsoft.com/office/officeart/2005/8/layout/cycle4#1"/>
    <dgm:cxn modelId="{C09BD8AB-3525-4E8C-BC84-FD2B5EEB7571}" srcId="{F483E0AB-36BF-4840-AB31-F595E29FA401}" destId="{22E323C3-B103-4E06-B904-468704DD69F8}" srcOrd="0" destOrd="0" parTransId="{AC6A9C30-4265-465E-8BDC-22B8D9E39BF3}" sibTransId="{5021CA2F-D158-41BD-952B-F57281645E8E}"/>
    <dgm:cxn modelId="{CE0B1744-8584-4428-BFB7-8D3EAA4D70AA}" type="presOf" srcId="{CCAC4D98-EA18-48FB-9F64-F179F19FCE96}" destId="{FB6E1734-39F0-4953-AE16-81F9D681331D}" srcOrd="1" destOrd="1" presId="urn:microsoft.com/office/officeart/2005/8/layout/cycle4#1"/>
    <dgm:cxn modelId="{D5092EAC-F26A-4BB6-8027-ACB8EB3A02FD}" type="presOf" srcId="{80DB8F0E-0584-4227-88E5-0EA537F0BD7B}" destId="{5AD39154-A209-4AC8-8855-C0F6E69B60AD}" srcOrd="0" destOrd="0" presId="urn:microsoft.com/office/officeart/2005/8/layout/cycle4#1"/>
    <dgm:cxn modelId="{6493FDB4-E16D-40A2-A4BF-A0F671C77E31}" type="presOf" srcId="{22E323C3-B103-4E06-B904-468704DD69F8}" destId="{E70BA328-C568-4538-8468-5240056195EA}" srcOrd="0" destOrd="0" presId="urn:microsoft.com/office/officeart/2005/8/layout/cycle4#1"/>
    <dgm:cxn modelId="{C1FDCE29-0A78-4A53-B286-B0F04AD6A093}" srcId="{22E323C3-B103-4E06-B904-468704DD69F8}" destId="{4722707C-02C0-4593-82C2-F2C42050B480}" srcOrd="2" destOrd="0" parTransId="{A27419D1-E9E8-4BD1-9E2A-EC33C95B4F8C}" sibTransId="{99AD0CF7-6120-4D49-9297-74D7AFEFBEC4}"/>
    <dgm:cxn modelId="{8C26FFE9-4987-438B-ABBF-B6B535013D57}" srcId="{F483E0AB-36BF-4840-AB31-F595E29FA401}" destId="{8E639659-3F5C-43C7-9400-9ECA486EFD8B}" srcOrd="3" destOrd="0" parTransId="{EEB896D4-BF7E-402C-A701-0CDB404D564E}" sibTransId="{FBDF778C-D1C4-43D8-9059-AB9371C7E615}"/>
    <dgm:cxn modelId="{8EB8945C-CC7C-4BDB-815E-44DE088B04E4}" type="presOf" srcId="{097D2E13-0A43-46A7-9C85-8F66660FEA22}" destId="{1365C95A-FF09-4939-9585-6FF1FD590202}" srcOrd="1" destOrd="1" presId="urn:microsoft.com/office/officeart/2005/8/layout/cycle4#1"/>
    <dgm:cxn modelId="{CEFF7302-BB1B-4BF1-8409-64588431E87D}" srcId="{8E639659-3F5C-43C7-9400-9ECA486EFD8B}" destId="{CCFDEAFB-B0E1-48E5-9214-2A0649B73FEB}" srcOrd="2" destOrd="0" parTransId="{B8A6E30A-C727-4C33-841F-36C211ECE0E7}" sibTransId="{27C5CCAE-F00F-4258-B82D-1DBD481E073D}"/>
    <dgm:cxn modelId="{4E9179B9-4DD8-4607-8984-D3C428EFEACB}" srcId="{74389412-38CB-4EEC-8073-F1DA990246C2}" destId="{42601DCD-48EE-48C2-BF8C-0393365B34B0}" srcOrd="2" destOrd="0" parTransId="{D25959E7-4BD9-4DAE-BBD0-49E5A0A13F59}" sibTransId="{EC23EB49-2CD3-4189-8562-62A4BEC04AF0}"/>
    <dgm:cxn modelId="{DE045E5C-6765-47BF-965F-49FA7D1101F2}" type="presOf" srcId="{796FB5F6-1374-466D-BD8A-1BE79B725736}" destId="{7E5EE65D-ACE1-4CAB-AE81-652619F679AD}" srcOrd="1" destOrd="1" presId="urn:microsoft.com/office/officeart/2005/8/layout/cycle4#1"/>
    <dgm:cxn modelId="{76DF1C49-AF68-4891-864B-2CC6E1B60CFF}" type="presOf" srcId="{80DB8F0E-0584-4227-88E5-0EA537F0BD7B}" destId="{FB6E1734-39F0-4953-AE16-81F9D681331D}" srcOrd="1" destOrd="0" presId="urn:microsoft.com/office/officeart/2005/8/layout/cycle4#1"/>
    <dgm:cxn modelId="{DF7AB396-ED93-4110-9CA6-D8E817869F14}" type="presOf" srcId="{2A58493D-D840-4D21-BADB-892F52C2765B}" destId="{38CC1600-32E7-47A6-9CAA-16434BE81CD3}" srcOrd="0" destOrd="0" presId="urn:microsoft.com/office/officeart/2005/8/layout/cycle4#1"/>
    <dgm:cxn modelId="{F99A544B-E6E7-438D-8D1A-282636FCF47E}" srcId="{8E639659-3F5C-43C7-9400-9ECA486EFD8B}" destId="{9B117384-E209-4A2A-A4E8-84B50D8EBA83}" srcOrd="0" destOrd="0" parTransId="{2B25C48D-BDCD-4CD9-ACC9-3E12B10E5D93}" sibTransId="{284639CF-9E75-410F-8DE7-C0311306B9DB}"/>
    <dgm:cxn modelId="{9849B9FC-C283-4B9C-B2C8-6BC37FE2EEF8}" srcId="{2A58493D-D840-4D21-BADB-892F52C2765B}" destId="{80DB8F0E-0584-4227-88E5-0EA537F0BD7B}" srcOrd="0" destOrd="0" parTransId="{6CD5B008-C8F8-4879-B581-B1E3462E7DB4}" sibTransId="{74DDB3FE-DC03-4787-9C8E-BF40C6B14C22}"/>
    <dgm:cxn modelId="{E8D9CB13-7061-4730-A67B-676725DC4414}" type="presOf" srcId="{4161C7C7-FF8C-4485-B947-AD005A87130D}" destId="{983D7330-B899-4B1C-B58F-41A5EC504C16}" srcOrd="0" destOrd="0" presId="urn:microsoft.com/office/officeart/2005/8/layout/cycle4#1"/>
    <dgm:cxn modelId="{05FCD9C7-35F5-4447-B14C-FD319B1A6AD3}" srcId="{F483E0AB-36BF-4840-AB31-F595E29FA401}" destId="{2A58493D-D840-4D21-BADB-892F52C2765B}" srcOrd="1" destOrd="0" parTransId="{3E379897-019F-4AAB-9C4F-E6E8BB6FF46C}" sibTransId="{417741D1-017B-41B5-B74E-1E78A27123BF}"/>
    <dgm:cxn modelId="{09D467E8-6042-40A0-B7DF-441C543FC7E9}" type="presOf" srcId="{CCFDEAFB-B0E1-48E5-9214-2A0649B73FEB}" destId="{32420C53-4C5F-4036-B496-5CE0CFF74817}" srcOrd="1" destOrd="2" presId="urn:microsoft.com/office/officeart/2005/8/layout/cycle4#1"/>
    <dgm:cxn modelId="{80AED782-8783-46FF-A3CC-C74269363668}" type="presOf" srcId="{4161C7C7-FF8C-4485-B947-AD005A87130D}" destId="{7E5EE65D-ACE1-4CAB-AE81-652619F679AD}" srcOrd="1" destOrd="0" presId="urn:microsoft.com/office/officeart/2005/8/layout/cycle4#1"/>
    <dgm:cxn modelId="{8F681093-4D26-46C8-998D-0395EC49E865}" type="presOf" srcId="{4722707C-02C0-4593-82C2-F2C42050B480}" destId="{1365C95A-FF09-4939-9585-6FF1FD590202}" srcOrd="1" destOrd="2" presId="urn:microsoft.com/office/officeart/2005/8/layout/cycle4#1"/>
    <dgm:cxn modelId="{688031FB-CF19-4445-B406-4905BAE9A726}" type="presParOf" srcId="{98312319-2538-4198-B6DA-B0F934700EAF}" destId="{9517F00B-FC82-4BA2-B2D8-3163E0B76F23}" srcOrd="0" destOrd="0" presId="urn:microsoft.com/office/officeart/2005/8/layout/cycle4#1"/>
    <dgm:cxn modelId="{BAE372EF-290E-400D-A7E8-FD7065BAAEE2}" type="presParOf" srcId="{9517F00B-FC82-4BA2-B2D8-3163E0B76F23}" destId="{F862E0ED-7B42-4762-92F7-044BDB6C119A}" srcOrd="0" destOrd="0" presId="urn:microsoft.com/office/officeart/2005/8/layout/cycle4#1"/>
    <dgm:cxn modelId="{13593DA5-D9F4-4AF4-A126-9D7E930FC4FD}" type="presParOf" srcId="{F862E0ED-7B42-4762-92F7-044BDB6C119A}" destId="{2B94B00E-2568-4441-956B-A22D3C4EED0E}" srcOrd="0" destOrd="0" presId="urn:microsoft.com/office/officeart/2005/8/layout/cycle4#1"/>
    <dgm:cxn modelId="{7C95680A-D035-4F1A-AB66-4C6FAFB8180B}" type="presParOf" srcId="{F862E0ED-7B42-4762-92F7-044BDB6C119A}" destId="{1365C95A-FF09-4939-9585-6FF1FD590202}" srcOrd="1" destOrd="0" presId="urn:microsoft.com/office/officeart/2005/8/layout/cycle4#1"/>
    <dgm:cxn modelId="{8D41A057-2B7C-4F5A-9AAB-392625D09175}" type="presParOf" srcId="{9517F00B-FC82-4BA2-B2D8-3163E0B76F23}" destId="{348DF67F-2252-4E59-B27D-35668A38BE1C}" srcOrd="1" destOrd="0" presId="urn:microsoft.com/office/officeart/2005/8/layout/cycle4#1"/>
    <dgm:cxn modelId="{5BE61C7E-B313-41A0-8C7D-F9128802F4C6}" type="presParOf" srcId="{348DF67F-2252-4E59-B27D-35668A38BE1C}" destId="{5AD39154-A209-4AC8-8855-C0F6E69B60AD}" srcOrd="0" destOrd="0" presId="urn:microsoft.com/office/officeart/2005/8/layout/cycle4#1"/>
    <dgm:cxn modelId="{9074986A-DD45-4A72-BAD2-98958C05AE54}" type="presParOf" srcId="{348DF67F-2252-4E59-B27D-35668A38BE1C}" destId="{FB6E1734-39F0-4953-AE16-81F9D681331D}" srcOrd="1" destOrd="0" presId="urn:microsoft.com/office/officeart/2005/8/layout/cycle4#1"/>
    <dgm:cxn modelId="{7AF03E01-72F8-4EE9-BC76-1760C9762229}" type="presParOf" srcId="{9517F00B-FC82-4BA2-B2D8-3163E0B76F23}" destId="{8B5AC227-CED8-471F-B9D7-058182DBCE30}" srcOrd="2" destOrd="0" presId="urn:microsoft.com/office/officeart/2005/8/layout/cycle4#1"/>
    <dgm:cxn modelId="{42EDF720-B08B-4E4C-8DF3-4044B62C9172}" type="presParOf" srcId="{8B5AC227-CED8-471F-B9D7-058182DBCE30}" destId="{983D7330-B899-4B1C-B58F-41A5EC504C16}" srcOrd="0" destOrd="0" presId="urn:microsoft.com/office/officeart/2005/8/layout/cycle4#1"/>
    <dgm:cxn modelId="{E919834B-6288-4F62-B35E-F91C1468BAC4}" type="presParOf" srcId="{8B5AC227-CED8-471F-B9D7-058182DBCE30}" destId="{7E5EE65D-ACE1-4CAB-AE81-652619F679AD}" srcOrd="1" destOrd="0" presId="urn:microsoft.com/office/officeart/2005/8/layout/cycle4#1"/>
    <dgm:cxn modelId="{8B59C23E-D291-422B-94FE-365FD5C142FF}" type="presParOf" srcId="{9517F00B-FC82-4BA2-B2D8-3163E0B76F23}" destId="{33846F67-5FA4-48C8-B048-A2412538224A}" srcOrd="3" destOrd="0" presId="urn:microsoft.com/office/officeart/2005/8/layout/cycle4#1"/>
    <dgm:cxn modelId="{1897689D-5C03-4B1B-A5A2-07E97FA228B5}" type="presParOf" srcId="{33846F67-5FA4-48C8-B048-A2412538224A}" destId="{24306224-40E3-4BD3-AE82-CE61C8405A28}" srcOrd="0" destOrd="0" presId="urn:microsoft.com/office/officeart/2005/8/layout/cycle4#1"/>
    <dgm:cxn modelId="{E00E3828-32C4-458D-9791-4702557A1AE2}" type="presParOf" srcId="{33846F67-5FA4-48C8-B048-A2412538224A}" destId="{32420C53-4C5F-4036-B496-5CE0CFF74817}" srcOrd="1" destOrd="0" presId="urn:microsoft.com/office/officeart/2005/8/layout/cycle4#1"/>
    <dgm:cxn modelId="{1D30EB9B-68DC-4785-8903-42ADEFF4AEFA}" type="presParOf" srcId="{9517F00B-FC82-4BA2-B2D8-3163E0B76F23}" destId="{EF335ABF-5416-44EE-ACE0-6222B79A39D8}" srcOrd="4" destOrd="0" presId="urn:microsoft.com/office/officeart/2005/8/layout/cycle4#1"/>
    <dgm:cxn modelId="{070C9119-EA33-40D6-B2C3-68888B39878B}" type="presParOf" srcId="{98312319-2538-4198-B6DA-B0F934700EAF}" destId="{B1481DF9-FE19-4B26-9BF1-7AA65010C63A}" srcOrd="1" destOrd="0" presId="urn:microsoft.com/office/officeart/2005/8/layout/cycle4#1"/>
    <dgm:cxn modelId="{F5322702-BF78-404B-8058-A89FB6CA644D}" type="presParOf" srcId="{B1481DF9-FE19-4B26-9BF1-7AA65010C63A}" destId="{E70BA328-C568-4538-8468-5240056195EA}" srcOrd="0" destOrd="0" presId="urn:microsoft.com/office/officeart/2005/8/layout/cycle4#1"/>
    <dgm:cxn modelId="{EDBFE14F-FD97-4832-9EB0-6DA607F44B48}" type="presParOf" srcId="{B1481DF9-FE19-4B26-9BF1-7AA65010C63A}" destId="{38CC1600-32E7-47A6-9CAA-16434BE81CD3}" srcOrd="1" destOrd="0" presId="urn:microsoft.com/office/officeart/2005/8/layout/cycle4#1"/>
    <dgm:cxn modelId="{53E98D11-0321-4493-BDB2-70437DE34A52}" type="presParOf" srcId="{B1481DF9-FE19-4B26-9BF1-7AA65010C63A}" destId="{2D6F1DFA-D33F-4976-9E90-9218015D64A9}" srcOrd="2" destOrd="0" presId="urn:microsoft.com/office/officeart/2005/8/layout/cycle4#1"/>
    <dgm:cxn modelId="{552A272C-8007-497E-B036-27A3FB903E8E}" type="presParOf" srcId="{B1481DF9-FE19-4B26-9BF1-7AA65010C63A}" destId="{D72309E7-5DFE-401A-87AA-77BE6BBF3E42}" srcOrd="3" destOrd="0" presId="urn:microsoft.com/office/officeart/2005/8/layout/cycle4#1"/>
    <dgm:cxn modelId="{CA6F24BF-C345-473E-9CC5-BD72EBFBF951}" type="presParOf" srcId="{B1481DF9-FE19-4B26-9BF1-7AA65010C63A}" destId="{377CA086-8A14-44C6-B778-A9AC6F5BF926}" srcOrd="4" destOrd="0" presId="urn:microsoft.com/office/officeart/2005/8/layout/cycle4#1"/>
    <dgm:cxn modelId="{9F7B554B-B739-46CA-8146-D93D3CA97C50}" type="presParOf" srcId="{98312319-2538-4198-B6DA-B0F934700EAF}" destId="{2477DBA9-141C-43DB-B34F-60ECA3D54DAA}" srcOrd="2" destOrd="0" presId="urn:microsoft.com/office/officeart/2005/8/layout/cycle4#1"/>
    <dgm:cxn modelId="{9CC22443-AC44-43E7-8AB2-70D2EC6F9D38}" type="presParOf" srcId="{98312319-2538-4198-B6DA-B0F934700EAF}" destId="{A06D21F1-AE5D-4FC8-B64E-A7E8CD8D7EF2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83E0AB-36BF-4840-AB31-F595E29FA401}" type="doc">
      <dgm:prSet loTypeId="urn:microsoft.com/office/officeart/2005/8/layout/cycle4#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22E323C3-B103-4E06-B904-468704DD69F8}">
      <dgm:prSet phldrT="[Text]" custT="1"/>
      <dgm:spPr>
        <a:xfrm>
          <a:off x="2118739" y="336795"/>
          <a:ext cx="2556716" cy="2556716"/>
        </a:xfr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sz="18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Representation</a:t>
          </a:r>
        </a:p>
        <a:p>
          <a:r>
            <a:rPr lang="en-GB" sz="18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&amp; Structure</a:t>
          </a:r>
          <a:endParaRPr lang="en-GB" sz="18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AC6A9C30-4265-465E-8BDC-22B8D9E39BF3}" type="parTrans" cxnId="{C09BD8AB-3525-4E8C-BC84-FD2B5EEB7571}">
      <dgm:prSet/>
      <dgm:spPr/>
      <dgm:t>
        <a:bodyPr/>
        <a:lstStyle/>
        <a:p>
          <a:endParaRPr lang="en-GB"/>
        </a:p>
      </dgm:t>
    </dgm:pt>
    <dgm:pt modelId="{5021CA2F-D158-41BD-952B-F57281645E8E}" type="sibTrans" cxnId="{C09BD8AB-3525-4E8C-BC84-FD2B5EEB7571}">
      <dgm:prSet/>
      <dgm:spPr/>
      <dgm:t>
        <a:bodyPr/>
        <a:lstStyle/>
        <a:p>
          <a:endParaRPr lang="en-GB"/>
        </a:p>
      </dgm:t>
    </dgm:pt>
    <dgm:pt modelId="{3530731D-79A7-4A6F-B2B4-28B8C9C75CAB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Access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23BB718-FCEA-4901-AD19-6C33D2D8EF09}" type="parTrans" cxnId="{00A3D434-C224-42F0-AAAB-275AA7B73AB3}">
      <dgm:prSet/>
      <dgm:spPr/>
      <dgm:t>
        <a:bodyPr/>
        <a:lstStyle/>
        <a:p>
          <a:endParaRPr lang="en-GB"/>
        </a:p>
      </dgm:t>
    </dgm:pt>
    <dgm:pt modelId="{BF63D3F5-E901-414A-8072-D03C4E359189}" type="sibTrans" cxnId="{00A3D434-C224-42F0-AAAB-275AA7B73AB3}">
      <dgm:prSet/>
      <dgm:spPr/>
      <dgm:t>
        <a:bodyPr/>
        <a:lstStyle/>
        <a:p>
          <a:endParaRPr lang="en-GB"/>
        </a:p>
      </dgm:t>
    </dgm:pt>
    <dgm:pt modelId="{2A58493D-D840-4D21-BADB-892F52C2765B}">
      <dgm:prSet phldrT="[Text]" custT="1"/>
      <dgm:spPr>
        <a:xfrm rot="5400000">
          <a:off x="4793318" y="336565"/>
          <a:ext cx="2556716" cy="2556716"/>
        </a:xfrm>
        <a:solidFill>
          <a:srgbClr val="4BACC6">
            <a:hueOff val="-3311292"/>
            <a:satOff val="13270"/>
            <a:lumOff val="287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sz="1900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Mathematical Thinking</a:t>
          </a:r>
          <a:endParaRPr lang="en-GB" sz="19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3E379897-019F-4AAB-9C4F-E6E8BB6FF46C}" type="parTrans" cxnId="{05FCD9C7-35F5-4447-B14C-FD319B1A6AD3}">
      <dgm:prSet/>
      <dgm:spPr/>
      <dgm:t>
        <a:bodyPr/>
        <a:lstStyle/>
        <a:p>
          <a:endParaRPr lang="en-GB"/>
        </a:p>
      </dgm:t>
    </dgm:pt>
    <dgm:pt modelId="{417741D1-017B-41B5-B74E-1E78A27123BF}" type="sibTrans" cxnId="{05FCD9C7-35F5-4447-B14C-FD319B1A6AD3}">
      <dgm:prSet/>
      <dgm:spPr/>
      <dgm:t>
        <a:bodyPr/>
        <a:lstStyle/>
        <a:p>
          <a:endParaRPr lang="en-GB"/>
        </a:p>
      </dgm:t>
    </dgm:pt>
    <dgm:pt modelId="{80DB8F0E-0584-4227-88E5-0EA537F0BD7B}">
      <dgm:prSet phldrT="[Text]"/>
      <dgm:spPr>
        <a:xfrm>
          <a:off x="5655398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3311292"/>
              <a:satOff val="13270"/>
              <a:lumOff val="2876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Chains of Reasoning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CD5B008-C8F8-4879-B581-B1E3462E7DB4}" type="parTrans" cxnId="{9849B9FC-C283-4B9C-B2C8-6BC37FE2EEF8}">
      <dgm:prSet/>
      <dgm:spPr/>
      <dgm:t>
        <a:bodyPr/>
        <a:lstStyle/>
        <a:p>
          <a:endParaRPr lang="en-GB"/>
        </a:p>
      </dgm:t>
    </dgm:pt>
    <dgm:pt modelId="{74DDB3FE-DC03-4787-9C8E-BF40C6B14C22}" type="sibTrans" cxnId="{9849B9FC-C283-4B9C-B2C8-6BC37FE2EEF8}">
      <dgm:prSet/>
      <dgm:spPr/>
      <dgm:t>
        <a:bodyPr/>
        <a:lstStyle/>
        <a:p>
          <a:endParaRPr lang="en-GB"/>
        </a:p>
      </dgm:t>
    </dgm:pt>
    <dgm:pt modelId="{74389412-38CB-4EEC-8073-F1DA990246C2}">
      <dgm:prSet phldrT="[Text]"/>
      <dgm:spPr>
        <a:xfrm rot="10800000">
          <a:off x="4793318" y="3011374"/>
          <a:ext cx="2556716" cy="2556716"/>
        </a:xfrm>
        <a:solidFill>
          <a:srgbClr val="4BACC6">
            <a:hueOff val="-6622584"/>
            <a:satOff val="26541"/>
            <a:lumOff val="575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Fluency</a:t>
          </a:r>
          <a:endParaRPr lang="en-GB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ACA5FC57-3195-499D-9DDC-C7D250DE6182}" type="parTrans" cxnId="{57140D74-A084-4E10-979A-DCC6953F6A69}">
      <dgm:prSet/>
      <dgm:spPr/>
      <dgm:t>
        <a:bodyPr/>
        <a:lstStyle/>
        <a:p>
          <a:endParaRPr lang="en-GB"/>
        </a:p>
      </dgm:t>
    </dgm:pt>
    <dgm:pt modelId="{51BE3CF1-7132-4D5D-874D-1FB573AC0F39}" type="sibTrans" cxnId="{57140D74-A084-4E10-979A-DCC6953F6A69}">
      <dgm:prSet/>
      <dgm:spPr/>
      <dgm:t>
        <a:bodyPr/>
        <a:lstStyle/>
        <a:p>
          <a:endParaRPr lang="en-GB"/>
        </a:p>
      </dgm:t>
    </dgm:pt>
    <dgm:pt modelId="{4161C7C7-FF8C-4485-B947-AD005A87130D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Number Facts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6EB904A-CFE2-4FEB-8222-733DAD21002A}" type="parTrans" cxnId="{A280EBA6-CD31-4938-8CBA-1B7514895087}">
      <dgm:prSet/>
      <dgm:spPr/>
      <dgm:t>
        <a:bodyPr/>
        <a:lstStyle/>
        <a:p>
          <a:endParaRPr lang="en-GB"/>
        </a:p>
      </dgm:t>
    </dgm:pt>
    <dgm:pt modelId="{1964AFA4-9998-4691-83F9-0CE249B16144}" type="sibTrans" cxnId="{A280EBA6-CD31-4938-8CBA-1B7514895087}">
      <dgm:prSet/>
      <dgm:spPr/>
      <dgm:t>
        <a:bodyPr/>
        <a:lstStyle/>
        <a:p>
          <a:endParaRPr lang="en-GB"/>
        </a:p>
      </dgm:t>
    </dgm:pt>
    <dgm:pt modelId="{8E639659-3F5C-43C7-9400-9ECA486EFD8B}">
      <dgm:prSet phldrT="[Text]"/>
      <dgm:spPr>
        <a:xfrm rot="16200000">
          <a:off x="2118509" y="3011374"/>
          <a:ext cx="2556716" cy="2556716"/>
        </a:xfrm>
        <a:solidFill>
          <a:srgbClr val="4BACC6">
            <a:hueOff val="-9933876"/>
            <a:satOff val="39811"/>
            <a:lumOff val="862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Variation</a:t>
          </a:r>
          <a:endParaRPr lang="en-GB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EEB896D4-BF7E-402C-A701-0CDB404D564E}" type="parTrans" cxnId="{8C26FFE9-4987-438B-ABBF-B6B535013D57}">
      <dgm:prSet/>
      <dgm:spPr/>
      <dgm:t>
        <a:bodyPr/>
        <a:lstStyle/>
        <a:p>
          <a:endParaRPr lang="en-GB"/>
        </a:p>
      </dgm:t>
    </dgm:pt>
    <dgm:pt modelId="{FBDF778C-D1C4-43D8-9059-AB9371C7E615}" type="sibTrans" cxnId="{8C26FFE9-4987-438B-ABBF-B6B535013D57}">
      <dgm:prSet/>
      <dgm:spPr/>
      <dgm:t>
        <a:bodyPr/>
        <a:lstStyle/>
        <a:p>
          <a:endParaRPr lang="en-GB"/>
        </a:p>
      </dgm:t>
    </dgm:pt>
    <dgm:pt modelId="{9B117384-E209-4A2A-A4E8-84B50D8EBA83}">
      <dgm:prSet phldrT="[Text]"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Procedural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B25C48D-BDCD-4CD9-ACC9-3E12B10E5D93}" type="parTrans" cxnId="{F99A544B-E6E7-438D-8D1A-282636FCF47E}">
      <dgm:prSet/>
      <dgm:spPr/>
      <dgm:t>
        <a:bodyPr/>
        <a:lstStyle/>
        <a:p>
          <a:endParaRPr lang="en-GB"/>
        </a:p>
      </dgm:t>
    </dgm:pt>
    <dgm:pt modelId="{284639CF-9E75-410F-8DE7-C0311306B9DB}" type="sibTrans" cxnId="{F99A544B-E6E7-438D-8D1A-282636FCF47E}">
      <dgm:prSet/>
      <dgm:spPr/>
      <dgm:t>
        <a:bodyPr/>
        <a:lstStyle/>
        <a:p>
          <a:endParaRPr lang="en-GB"/>
        </a:p>
      </dgm:t>
    </dgm:pt>
    <dgm:pt modelId="{60BF146E-32ED-49A7-9622-6EB150A45B8C}">
      <dgm:prSet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Conceptual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48CE58E-8000-4A2B-9C55-0F46D46D9C29}" type="parTrans" cxnId="{D3EB8995-C95F-449E-9A16-DBC49AB31200}">
      <dgm:prSet/>
      <dgm:spPr/>
      <dgm:t>
        <a:bodyPr/>
        <a:lstStyle/>
        <a:p>
          <a:endParaRPr lang="en-GB"/>
        </a:p>
      </dgm:t>
    </dgm:pt>
    <dgm:pt modelId="{FB410023-2686-47EF-815B-7B003D53B854}" type="sibTrans" cxnId="{D3EB8995-C95F-449E-9A16-DBC49AB31200}">
      <dgm:prSet/>
      <dgm:spPr/>
      <dgm:t>
        <a:bodyPr/>
        <a:lstStyle/>
        <a:p>
          <a:endParaRPr lang="en-GB"/>
        </a:p>
      </dgm:t>
    </dgm:pt>
    <dgm:pt modelId="{796FB5F6-1374-466D-BD8A-1BE79B725736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Table Facts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25CE0FB-22B5-4F8D-9001-AF09712FC8A2}" type="parTrans" cxnId="{DFA808DF-B625-4043-8539-17B00FFE081D}">
      <dgm:prSet/>
      <dgm:spPr/>
      <dgm:t>
        <a:bodyPr/>
        <a:lstStyle/>
        <a:p>
          <a:endParaRPr lang="en-GB"/>
        </a:p>
      </dgm:t>
    </dgm:pt>
    <dgm:pt modelId="{D3697825-63C2-4966-8D86-DEDCFD57BEE3}" type="sibTrans" cxnId="{DFA808DF-B625-4043-8539-17B00FFE081D}">
      <dgm:prSet/>
      <dgm:spPr/>
      <dgm:t>
        <a:bodyPr/>
        <a:lstStyle/>
        <a:p>
          <a:endParaRPr lang="en-GB"/>
        </a:p>
      </dgm:t>
    </dgm:pt>
    <dgm:pt modelId="{097D2E13-0A43-46A7-9C85-8F66660FEA22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Pattern</a:t>
          </a:r>
          <a:endParaRPr lang="en-GB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CC8AB38-0848-44A3-AEC9-DF45086CC2E4}" type="parTrans" cxnId="{71975241-F59E-4816-9B29-48A1822A750C}">
      <dgm:prSet/>
      <dgm:spPr/>
      <dgm:t>
        <a:bodyPr/>
        <a:lstStyle/>
        <a:p>
          <a:endParaRPr lang="en-GB"/>
        </a:p>
      </dgm:t>
    </dgm:pt>
    <dgm:pt modelId="{0F2F9D9C-B84E-4F34-B1D4-54F707B47FD5}" type="sibTrans" cxnId="{71975241-F59E-4816-9B29-48A1822A750C}">
      <dgm:prSet/>
      <dgm:spPr/>
      <dgm:t>
        <a:bodyPr/>
        <a:lstStyle/>
        <a:p>
          <a:endParaRPr lang="en-GB"/>
        </a:p>
      </dgm:t>
    </dgm:pt>
    <dgm:pt modelId="{4722707C-02C0-4593-82C2-F2C42050B480}">
      <dgm:prSet phldrT="[Text]"/>
      <dgm:spPr>
        <a:xfrm>
          <a:off x="896245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27419D1-E9E8-4BD1-9E2A-EC33C95B4F8C}" type="parTrans" cxnId="{C1FDCE29-0A78-4A53-B286-B0F04AD6A093}">
      <dgm:prSet/>
      <dgm:spPr/>
      <dgm:t>
        <a:bodyPr/>
        <a:lstStyle/>
        <a:p>
          <a:endParaRPr lang="en-GB"/>
        </a:p>
      </dgm:t>
    </dgm:pt>
    <dgm:pt modelId="{99AD0CF7-6120-4D49-9297-74D7AFEFBEC4}" type="sibTrans" cxnId="{C1FDCE29-0A78-4A53-B286-B0F04AD6A093}">
      <dgm:prSet/>
      <dgm:spPr/>
      <dgm:t>
        <a:bodyPr/>
        <a:lstStyle/>
        <a:p>
          <a:endParaRPr lang="en-GB"/>
        </a:p>
      </dgm:t>
    </dgm:pt>
    <dgm:pt modelId="{CCAC4D98-EA18-48FB-9F64-F179F19FCE96}">
      <dgm:prSet phldrT="[Text]"/>
      <dgm:spPr>
        <a:xfrm>
          <a:off x="5655398" y="0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3311292"/>
              <a:satOff val="13270"/>
              <a:lumOff val="2876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06EA1B7-81AB-4402-816B-2313B7FDFF96}" type="parTrans" cxnId="{2ECE6DD3-4800-4DD4-A24A-49C397352BCE}">
      <dgm:prSet/>
      <dgm:spPr/>
      <dgm:t>
        <a:bodyPr/>
        <a:lstStyle/>
        <a:p>
          <a:endParaRPr lang="en-GB"/>
        </a:p>
      </dgm:t>
    </dgm:pt>
    <dgm:pt modelId="{DB451673-33A6-4B32-800B-6E953CB1BED6}" type="sibTrans" cxnId="{2ECE6DD3-4800-4DD4-A24A-49C397352BCE}">
      <dgm:prSet/>
      <dgm:spPr/>
      <dgm:t>
        <a:bodyPr/>
        <a:lstStyle/>
        <a:p>
          <a:endParaRPr lang="en-GB"/>
        </a:p>
      </dgm:t>
    </dgm:pt>
    <dgm:pt modelId="{CCFDEAFB-B0E1-48E5-9214-2A0649B73FEB}">
      <dgm:prSet/>
      <dgm:spPr>
        <a:xfrm>
          <a:off x="896245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8A6E30A-C727-4C33-841F-36C211ECE0E7}" type="parTrans" cxnId="{CEFF7302-BB1B-4BF1-8409-64588431E87D}">
      <dgm:prSet/>
      <dgm:spPr/>
      <dgm:t>
        <a:bodyPr/>
        <a:lstStyle/>
        <a:p>
          <a:endParaRPr lang="en-GB"/>
        </a:p>
      </dgm:t>
    </dgm:pt>
    <dgm:pt modelId="{27C5CCAE-F00F-4258-B82D-1DBD481E073D}" type="sibTrans" cxnId="{CEFF7302-BB1B-4BF1-8409-64588431E87D}">
      <dgm:prSet/>
      <dgm:spPr/>
      <dgm:t>
        <a:bodyPr/>
        <a:lstStyle/>
        <a:p>
          <a:endParaRPr lang="en-GB"/>
        </a:p>
      </dgm:t>
    </dgm:pt>
    <dgm:pt modelId="{42601DCD-48EE-48C2-BF8C-0393365B34B0}">
      <dgm:prSet phldrT="[Text]"/>
      <dgm:spPr>
        <a:xfrm>
          <a:off x="5655398" y="4015166"/>
          <a:ext cx="2916900" cy="18894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25959E7-4BD9-4DAE-BBD0-49E5A0A13F59}" type="parTrans" cxnId="{4E9179B9-4DD8-4607-8984-D3C428EFEACB}">
      <dgm:prSet/>
      <dgm:spPr/>
      <dgm:t>
        <a:bodyPr/>
        <a:lstStyle/>
        <a:p>
          <a:endParaRPr lang="en-GB"/>
        </a:p>
      </dgm:t>
    </dgm:pt>
    <dgm:pt modelId="{EC23EB49-2CD3-4189-8562-62A4BEC04AF0}" type="sibTrans" cxnId="{4E9179B9-4DD8-4607-8984-D3C428EFEACB}">
      <dgm:prSet/>
      <dgm:spPr/>
      <dgm:t>
        <a:bodyPr/>
        <a:lstStyle/>
        <a:p>
          <a:endParaRPr lang="en-GB"/>
        </a:p>
      </dgm:t>
    </dgm:pt>
    <dgm:pt modelId="{98312319-2538-4198-B6DA-B0F934700EAF}" type="pres">
      <dgm:prSet presAssocID="{F483E0AB-36BF-4840-AB31-F595E29FA40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517F00B-FC82-4BA2-B2D8-3163E0B76F23}" type="pres">
      <dgm:prSet presAssocID="{F483E0AB-36BF-4840-AB31-F595E29FA401}" presName="children" presStyleCnt="0"/>
      <dgm:spPr/>
    </dgm:pt>
    <dgm:pt modelId="{F862E0ED-7B42-4762-92F7-044BDB6C119A}" type="pres">
      <dgm:prSet presAssocID="{F483E0AB-36BF-4840-AB31-F595E29FA401}" presName="child1group" presStyleCnt="0"/>
      <dgm:spPr/>
    </dgm:pt>
    <dgm:pt modelId="{2B94B00E-2568-4441-956B-A22D3C4EED0E}" type="pres">
      <dgm:prSet presAssocID="{F483E0AB-36BF-4840-AB31-F595E29FA401}" presName="child1" presStyleLbl="bgAcc1" presStyleIdx="0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1365C95A-FF09-4939-9585-6FF1FD590202}" type="pres">
      <dgm:prSet presAssocID="{F483E0AB-36BF-4840-AB31-F595E29FA401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8DF67F-2252-4E59-B27D-35668A38BE1C}" type="pres">
      <dgm:prSet presAssocID="{F483E0AB-36BF-4840-AB31-F595E29FA401}" presName="child2group" presStyleCnt="0"/>
      <dgm:spPr/>
    </dgm:pt>
    <dgm:pt modelId="{5AD39154-A209-4AC8-8855-C0F6E69B60AD}" type="pres">
      <dgm:prSet presAssocID="{F483E0AB-36BF-4840-AB31-F595E29FA401}" presName="child2" presStyleLbl="bgAcc1" presStyleIdx="1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FB6E1734-39F0-4953-AE16-81F9D681331D}" type="pres">
      <dgm:prSet presAssocID="{F483E0AB-36BF-4840-AB31-F595E29FA401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5AC227-CED8-471F-B9D7-058182DBCE30}" type="pres">
      <dgm:prSet presAssocID="{F483E0AB-36BF-4840-AB31-F595E29FA401}" presName="child3group" presStyleCnt="0"/>
      <dgm:spPr/>
    </dgm:pt>
    <dgm:pt modelId="{983D7330-B899-4B1C-B58F-41A5EC504C16}" type="pres">
      <dgm:prSet presAssocID="{F483E0AB-36BF-4840-AB31-F595E29FA401}" presName="child3" presStyleLbl="bgAcc1" presStyleIdx="2" presStyleCnt="4" custLinFactNeighborY="-1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7E5EE65D-ACE1-4CAB-AE81-652619F679AD}" type="pres">
      <dgm:prSet presAssocID="{F483E0AB-36BF-4840-AB31-F595E29FA401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846F67-5FA4-48C8-B048-A2412538224A}" type="pres">
      <dgm:prSet presAssocID="{F483E0AB-36BF-4840-AB31-F595E29FA401}" presName="child4group" presStyleCnt="0"/>
      <dgm:spPr/>
    </dgm:pt>
    <dgm:pt modelId="{24306224-40E3-4BD3-AE82-CE61C8405A28}" type="pres">
      <dgm:prSet presAssocID="{F483E0AB-36BF-4840-AB31-F595E29FA401}" presName="child4" presStyleLbl="bgAcc1" presStyleIdx="3" presStyleCnt="4" custLinFactNeighborY="3905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GB"/>
        </a:p>
      </dgm:t>
    </dgm:pt>
    <dgm:pt modelId="{32420C53-4C5F-4036-B496-5CE0CFF74817}" type="pres">
      <dgm:prSet presAssocID="{F483E0AB-36BF-4840-AB31-F595E29FA401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F335ABF-5416-44EE-ACE0-6222B79A39D8}" type="pres">
      <dgm:prSet presAssocID="{F483E0AB-36BF-4840-AB31-F595E29FA401}" presName="childPlaceholder" presStyleCnt="0"/>
      <dgm:spPr/>
    </dgm:pt>
    <dgm:pt modelId="{B1481DF9-FE19-4B26-9BF1-7AA65010C63A}" type="pres">
      <dgm:prSet presAssocID="{F483E0AB-36BF-4840-AB31-F595E29FA401}" presName="circle" presStyleCnt="0"/>
      <dgm:spPr/>
    </dgm:pt>
    <dgm:pt modelId="{E70BA328-C568-4538-8468-5240056195EA}" type="pres">
      <dgm:prSet presAssocID="{F483E0AB-36BF-4840-AB31-F595E29FA401}" presName="quadrant1" presStyleLbl="node1" presStyleIdx="0" presStyleCnt="4" custLinFactNeighborX="9" custLinFactNeighborY="9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38CC1600-32E7-47A6-9CAA-16434BE81CD3}" type="pres">
      <dgm:prSet presAssocID="{F483E0AB-36BF-4840-AB31-F595E29FA401}" presName="quadrant2" presStyleLbl="node1" presStyleIdx="1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2D6F1DFA-D33F-4976-9E90-9218015D64A9}" type="pres">
      <dgm:prSet presAssocID="{F483E0AB-36BF-4840-AB31-F595E29FA401}" presName="quadrant3" presStyleLbl="node1" presStyleIdx="2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D72309E7-5DFE-401A-87AA-77BE6BBF3E42}" type="pres">
      <dgm:prSet presAssocID="{F483E0AB-36BF-4840-AB31-F595E29FA401}" presName="quadrant4" presStyleLbl="node1" presStyleIdx="3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377CA086-8A14-44C6-B778-A9AC6F5BF926}" type="pres">
      <dgm:prSet presAssocID="{F483E0AB-36BF-4840-AB31-F595E29FA401}" presName="quadrantPlaceholder" presStyleCnt="0"/>
      <dgm:spPr/>
    </dgm:pt>
    <dgm:pt modelId="{2477DBA9-141C-43DB-B34F-60ECA3D54DAA}" type="pres">
      <dgm:prSet presAssocID="{F483E0AB-36BF-4840-AB31-F595E29FA401}" presName="center1" presStyleLbl="fgShp" presStyleIdx="0" presStyleCnt="2"/>
      <dgm:spPr>
        <a:xfrm>
          <a:off x="4292898" y="2420908"/>
          <a:ext cx="882746" cy="767605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A06D21F1-AE5D-4FC8-B64E-A7E8CD8D7EF2}" type="pres">
      <dgm:prSet presAssocID="{F483E0AB-36BF-4840-AB31-F595E29FA401}" presName="center2" presStyleLbl="fgShp" presStyleIdx="1" presStyleCnt="2"/>
      <dgm:spPr>
        <a:xfrm rot="10800000">
          <a:off x="4292898" y="2716141"/>
          <a:ext cx="882746" cy="767605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GB"/>
        </a:p>
      </dgm:t>
    </dgm:pt>
  </dgm:ptLst>
  <dgm:cxnLst>
    <dgm:cxn modelId="{25D0B39B-D2AA-4D57-8A72-A2F6030353AC}" type="presOf" srcId="{CCFDEAFB-B0E1-48E5-9214-2A0649B73FEB}" destId="{24306224-40E3-4BD3-AE82-CE61C8405A28}" srcOrd="0" destOrd="2" presId="urn:microsoft.com/office/officeart/2005/8/layout/cycle4#1"/>
    <dgm:cxn modelId="{135A4671-72A0-4E96-BC38-825842B854C1}" type="presOf" srcId="{80DB8F0E-0584-4227-88E5-0EA537F0BD7B}" destId="{FB6E1734-39F0-4953-AE16-81F9D681331D}" srcOrd="1" destOrd="0" presId="urn:microsoft.com/office/officeart/2005/8/layout/cycle4#1"/>
    <dgm:cxn modelId="{5EEDB6C2-2B64-406D-B71E-897FE63CABDC}" type="presOf" srcId="{F483E0AB-36BF-4840-AB31-F595E29FA401}" destId="{98312319-2538-4198-B6DA-B0F934700EAF}" srcOrd="0" destOrd="0" presId="urn:microsoft.com/office/officeart/2005/8/layout/cycle4#1"/>
    <dgm:cxn modelId="{6945458B-A6BD-436A-8FFE-002C780555CC}" type="presOf" srcId="{4722707C-02C0-4593-82C2-F2C42050B480}" destId="{2B94B00E-2568-4441-956B-A22D3C4EED0E}" srcOrd="0" destOrd="2" presId="urn:microsoft.com/office/officeart/2005/8/layout/cycle4#1"/>
    <dgm:cxn modelId="{D3EB8995-C95F-449E-9A16-DBC49AB31200}" srcId="{8E639659-3F5C-43C7-9400-9ECA486EFD8B}" destId="{60BF146E-32ED-49A7-9622-6EB150A45B8C}" srcOrd="1" destOrd="0" parTransId="{F48CE58E-8000-4A2B-9C55-0F46D46D9C29}" sibTransId="{FB410023-2686-47EF-815B-7B003D53B854}"/>
    <dgm:cxn modelId="{385899F5-BD00-45B0-8C58-9B4DB45ED7BE}" type="presOf" srcId="{9B117384-E209-4A2A-A4E8-84B50D8EBA83}" destId="{32420C53-4C5F-4036-B496-5CE0CFF74817}" srcOrd="1" destOrd="0" presId="urn:microsoft.com/office/officeart/2005/8/layout/cycle4#1"/>
    <dgm:cxn modelId="{597ED765-AC4E-4199-A681-8A944178C2E2}" type="presOf" srcId="{CCFDEAFB-B0E1-48E5-9214-2A0649B73FEB}" destId="{32420C53-4C5F-4036-B496-5CE0CFF74817}" srcOrd="1" destOrd="2" presId="urn:microsoft.com/office/officeart/2005/8/layout/cycle4#1"/>
    <dgm:cxn modelId="{BDA29D0F-728E-48C5-8A97-73026265267C}" type="presOf" srcId="{097D2E13-0A43-46A7-9C85-8F66660FEA22}" destId="{1365C95A-FF09-4939-9585-6FF1FD590202}" srcOrd="1" destOrd="1" presId="urn:microsoft.com/office/officeart/2005/8/layout/cycle4#1"/>
    <dgm:cxn modelId="{9194047B-6A0D-4B8A-8A86-5C94120E3D14}" type="presOf" srcId="{796FB5F6-1374-466D-BD8A-1BE79B725736}" destId="{983D7330-B899-4B1C-B58F-41A5EC504C16}" srcOrd="0" destOrd="1" presId="urn:microsoft.com/office/officeart/2005/8/layout/cycle4#1"/>
    <dgm:cxn modelId="{8C26FFE9-4987-438B-ABBF-B6B535013D57}" srcId="{F483E0AB-36BF-4840-AB31-F595E29FA401}" destId="{8E639659-3F5C-43C7-9400-9ECA486EFD8B}" srcOrd="3" destOrd="0" parTransId="{EEB896D4-BF7E-402C-A701-0CDB404D564E}" sibTransId="{FBDF778C-D1C4-43D8-9059-AB9371C7E615}"/>
    <dgm:cxn modelId="{B12125D8-92DB-4AB0-A24F-BF0C830F8012}" type="presOf" srcId="{9B117384-E209-4A2A-A4E8-84B50D8EBA83}" destId="{24306224-40E3-4BD3-AE82-CE61C8405A28}" srcOrd="0" destOrd="0" presId="urn:microsoft.com/office/officeart/2005/8/layout/cycle4#1"/>
    <dgm:cxn modelId="{F91094E3-208C-4490-A62F-94D65CF81A60}" type="presOf" srcId="{3530731D-79A7-4A6F-B2B4-28B8C9C75CAB}" destId="{1365C95A-FF09-4939-9585-6FF1FD590202}" srcOrd="1" destOrd="0" presId="urn:microsoft.com/office/officeart/2005/8/layout/cycle4#1"/>
    <dgm:cxn modelId="{9C245B07-7C58-4B90-93C3-014C997F6790}" type="presOf" srcId="{42601DCD-48EE-48C2-BF8C-0393365B34B0}" destId="{7E5EE65D-ACE1-4CAB-AE81-652619F679AD}" srcOrd="1" destOrd="2" presId="urn:microsoft.com/office/officeart/2005/8/layout/cycle4#1"/>
    <dgm:cxn modelId="{1C496918-2CBD-49BD-A555-D36A75767945}" type="presOf" srcId="{CCAC4D98-EA18-48FB-9F64-F179F19FCE96}" destId="{5AD39154-A209-4AC8-8855-C0F6E69B60AD}" srcOrd="0" destOrd="1" presId="urn:microsoft.com/office/officeart/2005/8/layout/cycle4#1"/>
    <dgm:cxn modelId="{C3410623-85E9-40CB-9609-0A62F93F3E94}" type="presOf" srcId="{74389412-38CB-4EEC-8073-F1DA990246C2}" destId="{2D6F1DFA-D33F-4976-9E90-9218015D64A9}" srcOrd="0" destOrd="0" presId="urn:microsoft.com/office/officeart/2005/8/layout/cycle4#1"/>
    <dgm:cxn modelId="{BF4E4711-58D6-490F-BCC4-8C2CF27F878D}" type="presOf" srcId="{22E323C3-B103-4E06-B904-468704DD69F8}" destId="{E70BA328-C568-4538-8468-5240056195EA}" srcOrd="0" destOrd="0" presId="urn:microsoft.com/office/officeart/2005/8/layout/cycle4#1"/>
    <dgm:cxn modelId="{2F310741-A458-405D-BE5B-1D87560D62D1}" type="presOf" srcId="{4722707C-02C0-4593-82C2-F2C42050B480}" destId="{1365C95A-FF09-4939-9585-6FF1FD590202}" srcOrd="1" destOrd="2" presId="urn:microsoft.com/office/officeart/2005/8/layout/cycle4#1"/>
    <dgm:cxn modelId="{AC630188-AC7B-4C8F-9C1D-F5324098BBB2}" type="presOf" srcId="{CCAC4D98-EA18-48FB-9F64-F179F19FCE96}" destId="{FB6E1734-39F0-4953-AE16-81F9D681331D}" srcOrd="1" destOrd="1" presId="urn:microsoft.com/office/officeart/2005/8/layout/cycle4#1"/>
    <dgm:cxn modelId="{CC44B323-9DD3-43D9-9C77-9B4C39388221}" type="presOf" srcId="{4161C7C7-FF8C-4485-B947-AD005A87130D}" destId="{7E5EE65D-ACE1-4CAB-AE81-652619F679AD}" srcOrd="1" destOrd="0" presId="urn:microsoft.com/office/officeart/2005/8/layout/cycle4#1"/>
    <dgm:cxn modelId="{05FCD9C7-35F5-4447-B14C-FD319B1A6AD3}" srcId="{F483E0AB-36BF-4840-AB31-F595E29FA401}" destId="{2A58493D-D840-4D21-BADB-892F52C2765B}" srcOrd="1" destOrd="0" parTransId="{3E379897-019F-4AAB-9C4F-E6E8BB6FF46C}" sibTransId="{417741D1-017B-41B5-B74E-1E78A27123BF}"/>
    <dgm:cxn modelId="{C1FDCE29-0A78-4A53-B286-B0F04AD6A093}" srcId="{22E323C3-B103-4E06-B904-468704DD69F8}" destId="{4722707C-02C0-4593-82C2-F2C42050B480}" srcOrd="2" destOrd="0" parTransId="{A27419D1-E9E8-4BD1-9E2A-EC33C95B4F8C}" sibTransId="{99AD0CF7-6120-4D49-9297-74D7AFEFBEC4}"/>
    <dgm:cxn modelId="{DFA808DF-B625-4043-8539-17B00FFE081D}" srcId="{74389412-38CB-4EEC-8073-F1DA990246C2}" destId="{796FB5F6-1374-466D-BD8A-1BE79B725736}" srcOrd="1" destOrd="0" parTransId="{F25CE0FB-22B5-4F8D-9001-AF09712FC8A2}" sibTransId="{D3697825-63C2-4966-8D86-DEDCFD57BEE3}"/>
    <dgm:cxn modelId="{A280EBA6-CD31-4938-8CBA-1B7514895087}" srcId="{74389412-38CB-4EEC-8073-F1DA990246C2}" destId="{4161C7C7-FF8C-4485-B947-AD005A87130D}" srcOrd="0" destOrd="0" parTransId="{26EB904A-CFE2-4FEB-8222-733DAD21002A}" sibTransId="{1964AFA4-9998-4691-83F9-0CE249B16144}"/>
    <dgm:cxn modelId="{3CFD63E4-65F7-4875-A44A-5B948C14598D}" type="presOf" srcId="{8E639659-3F5C-43C7-9400-9ECA486EFD8B}" destId="{D72309E7-5DFE-401A-87AA-77BE6BBF3E42}" srcOrd="0" destOrd="0" presId="urn:microsoft.com/office/officeart/2005/8/layout/cycle4#1"/>
    <dgm:cxn modelId="{71975241-F59E-4816-9B29-48A1822A750C}" srcId="{22E323C3-B103-4E06-B904-468704DD69F8}" destId="{097D2E13-0A43-46A7-9C85-8F66660FEA22}" srcOrd="1" destOrd="0" parTransId="{FCC8AB38-0848-44A3-AEC9-DF45086CC2E4}" sibTransId="{0F2F9D9C-B84E-4F34-B1D4-54F707B47FD5}"/>
    <dgm:cxn modelId="{C09BD8AB-3525-4E8C-BC84-FD2B5EEB7571}" srcId="{F483E0AB-36BF-4840-AB31-F595E29FA401}" destId="{22E323C3-B103-4E06-B904-468704DD69F8}" srcOrd="0" destOrd="0" parTransId="{AC6A9C30-4265-465E-8BDC-22B8D9E39BF3}" sibTransId="{5021CA2F-D158-41BD-952B-F57281645E8E}"/>
    <dgm:cxn modelId="{57140D74-A084-4E10-979A-DCC6953F6A69}" srcId="{F483E0AB-36BF-4840-AB31-F595E29FA401}" destId="{74389412-38CB-4EEC-8073-F1DA990246C2}" srcOrd="2" destOrd="0" parTransId="{ACA5FC57-3195-499D-9DDC-C7D250DE6182}" sibTransId="{51BE3CF1-7132-4D5D-874D-1FB573AC0F39}"/>
    <dgm:cxn modelId="{4CA202D0-7997-4C21-B659-ADBB174E631C}" type="presOf" srcId="{4161C7C7-FF8C-4485-B947-AD005A87130D}" destId="{983D7330-B899-4B1C-B58F-41A5EC504C16}" srcOrd="0" destOrd="0" presId="urn:microsoft.com/office/officeart/2005/8/layout/cycle4#1"/>
    <dgm:cxn modelId="{BB2A3BF3-7CE3-4172-90D7-A03884B506DC}" type="presOf" srcId="{3530731D-79A7-4A6F-B2B4-28B8C9C75CAB}" destId="{2B94B00E-2568-4441-956B-A22D3C4EED0E}" srcOrd="0" destOrd="0" presId="urn:microsoft.com/office/officeart/2005/8/layout/cycle4#1"/>
    <dgm:cxn modelId="{5025C035-F230-43D7-8CAB-578292C2E307}" type="presOf" srcId="{60BF146E-32ED-49A7-9622-6EB150A45B8C}" destId="{24306224-40E3-4BD3-AE82-CE61C8405A28}" srcOrd="0" destOrd="1" presId="urn:microsoft.com/office/officeart/2005/8/layout/cycle4#1"/>
    <dgm:cxn modelId="{44FCB1C6-E870-4CCD-9C45-26115441D43E}" type="presOf" srcId="{796FB5F6-1374-466D-BD8A-1BE79B725736}" destId="{7E5EE65D-ACE1-4CAB-AE81-652619F679AD}" srcOrd="1" destOrd="1" presId="urn:microsoft.com/office/officeart/2005/8/layout/cycle4#1"/>
    <dgm:cxn modelId="{4E9179B9-4DD8-4607-8984-D3C428EFEACB}" srcId="{74389412-38CB-4EEC-8073-F1DA990246C2}" destId="{42601DCD-48EE-48C2-BF8C-0393365B34B0}" srcOrd="2" destOrd="0" parTransId="{D25959E7-4BD9-4DAE-BBD0-49E5A0A13F59}" sibTransId="{EC23EB49-2CD3-4189-8562-62A4BEC04AF0}"/>
    <dgm:cxn modelId="{2ECE6DD3-4800-4DD4-A24A-49C397352BCE}" srcId="{2A58493D-D840-4D21-BADB-892F52C2765B}" destId="{CCAC4D98-EA18-48FB-9F64-F179F19FCE96}" srcOrd="1" destOrd="0" parTransId="{206EA1B7-81AB-4402-816B-2313B7FDFF96}" sibTransId="{DB451673-33A6-4B32-800B-6E953CB1BED6}"/>
    <dgm:cxn modelId="{CEFF7302-BB1B-4BF1-8409-64588431E87D}" srcId="{8E639659-3F5C-43C7-9400-9ECA486EFD8B}" destId="{CCFDEAFB-B0E1-48E5-9214-2A0649B73FEB}" srcOrd="2" destOrd="0" parTransId="{B8A6E30A-C727-4C33-841F-36C211ECE0E7}" sibTransId="{27C5CCAE-F00F-4258-B82D-1DBD481E073D}"/>
    <dgm:cxn modelId="{3A8EB3B8-FB90-4551-8713-2FCC71002318}" type="presOf" srcId="{60BF146E-32ED-49A7-9622-6EB150A45B8C}" destId="{32420C53-4C5F-4036-B496-5CE0CFF74817}" srcOrd="1" destOrd="1" presId="urn:microsoft.com/office/officeart/2005/8/layout/cycle4#1"/>
    <dgm:cxn modelId="{189FA4FA-C879-42BE-B104-79806D6E7396}" type="presOf" srcId="{097D2E13-0A43-46A7-9C85-8F66660FEA22}" destId="{2B94B00E-2568-4441-956B-A22D3C4EED0E}" srcOrd="0" destOrd="1" presId="urn:microsoft.com/office/officeart/2005/8/layout/cycle4#1"/>
    <dgm:cxn modelId="{3F2A1F27-2E5B-4095-8134-D8F6C58CF39C}" type="presOf" srcId="{2A58493D-D840-4D21-BADB-892F52C2765B}" destId="{38CC1600-32E7-47A6-9CAA-16434BE81CD3}" srcOrd="0" destOrd="0" presId="urn:microsoft.com/office/officeart/2005/8/layout/cycle4#1"/>
    <dgm:cxn modelId="{F99A544B-E6E7-438D-8D1A-282636FCF47E}" srcId="{8E639659-3F5C-43C7-9400-9ECA486EFD8B}" destId="{9B117384-E209-4A2A-A4E8-84B50D8EBA83}" srcOrd="0" destOrd="0" parTransId="{2B25C48D-BDCD-4CD9-ACC9-3E12B10E5D93}" sibTransId="{284639CF-9E75-410F-8DE7-C0311306B9DB}"/>
    <dgm:cxn modelId="{00A3D434-C224-42F0-AAAB-275AA7B73AB3}" srcId="{22E323C3-B103-4E06-B904-468704DD69F8}" destId="{3530731D-79A7-4A6F-B2B4-28B8C9C75CAB}" srcOrd="0" destOrd="0" parTransId="{823BB718-FCEA-4901-AD19-6C33D2D8EF09}" sibTransId="{BF63D3F5-E901-414A-8072-D03C4E359189}"/>
    <dgm:cxn modelId="{C01F7E2F-7631-498D-A8D0-8607ED6B4EE0}" type="presOf" srcId="{42601DCD-48EE-48C2-BF8C-0393365B34B0}" destId="{983D7330-B899-4B1C-B58F-41A5EC504C16}" srcOrd="0" destOrd="2" presId="urn:microsoft.com/office/officeart/2005/8/layout/cycle4#1"/>
    <dgm:cxn modelId="{137AA5DE-C742-41CE-9F59-507C3E0FAA0F}" type="presOf" srcId="{80DB8F0E-0584-4227-88E5-0EA537F0BD7B}" destId="{5AD39154-A209-4AC8-8855-C0F6E69B60AD}" srcOrd="0" destOrd="0" presId="urn:microsoft.com/office/officeart/2005/8/layout/cycle4#1"/>
    <dgm:cxn modelId="{9849B9FC-C283-4B9C-B2C8-6BC37FE2EEF8}" srcId="{2A58493D-D840-4D21-BADB-892F52C2765B}" destId="{80DB8F0E-0584-4227-88E5-0EA537F0BD7B}" srcOrd="0" destOrd="0" parTransId="{6CD5B008-C8F8-4879-B581-B1E3462E7DB4}" sibTransId="{74DDB3FE-DC03-4787-9C8E-BF40C6B14C22}"/>
    <dgm:cxn modelId="{31D47AEB-F3A4-403F-9A1C-8E1C17B8CA5F}" type="presParOf" srcId="{98312319-2538-4198-B6DA-B0F934700EAF}" destId="{9517F00B-FC82-4BA2-B2D8-3163E0B76F23}" srcOrd="0" destOrd="0" presId="urn:microsoft.com/office/officeart/2005/8/layout/cycle4#1"/>
    <dgm:cxn modelId="{01D28B7B-0763-4841-821B-C11AB6995EE4}" type="presParOf" srcId="{9517F00B-FC82-4BA2-B2D8-3163E0B76F23}" destId="{F862E0ED-7B42-4762-92F7-044BDB6C119A}" srcOrd="0" destOrd="0" presId="urn:microsoft.com/office/officeart/2005/8/layout/cycle4#1"/>
    <dgm:cxn modelId="{D4D0E83D-E454-4936-A260-53EFE47785B6}" type="presParOf" srcId="{F862E0ED-7B42-4762-92F7-044BDB6C119A}" destId="{2B94B00E-2568-4441-956B-A22D3C4EED0E}" srcOrd="0" destOrd="0" presId="urn:microsoft.com/office/officeart/2005/8/layout/cycle4#1"/>
    <dgm:cxn modelId="{162D3538-DBA3-4205-838B-9157718E2BD2}" type="presParOf" srcId="{F862E0ED-7B42-4762-92F7-044BDB6C119A}" destId="{1365C95A-FF09-4939-9585-6FF1FD590202}" srcOrd="1" destOrd="0" presId="urn:microsoft.com/office/officeart/2005/8/layout/cycle4#1"/>
    <dgm:cxn modelId="{7705E303-5C85-4A2E-8137-12D061B7E16C}" type="presParOf" srcId="{9517F00B-FC82-4BA2-B2D8-3163E0B76F23}" destId="{348DF67F-2252-4E59-B27D-35668A38BE1C}" srcOrd="1" destOrd="0" presId="urn:microsoft.com/office/officeart/2005/8/layout/cycle4#1"/>
    <dgm:cxn modelId="{F176FDAD-41C3-4D5B-AD52-5DC9945F8FDC}" type="presParOf" srcId="{348DF67F-2252-4E59-B27D-35668A38BE1C}" destId="{5AD39154-A209-4AC8-8855-C0F6E69B60AD}" srcOrd="0" destOrd="0" presId="urn:microsoft.com/office/officeart/2005/8/layout/cycle4#1"/>
    <dgm:cxn modelId="{D2389119-5775-46F9-9D21-949E2857FF6C}" type="presParOf" srcId="{348DF67F-2252-4E59-B27D-35668A38BE1C}" destId="{FB6E1734-39F0-4953-AE16-81F9D681331D}" srcOrd="1" destOrd="0" presId="urn:microsoft.com/office/officeart/2005/8/layout/cycle4#1"/>
    <dgm:cxn modelId="{28609761-D5AE-4957-B9D4-6D0C875411C9}" type="presParOf" srcId="{9517F00B-FC82-4BA2-B2D8-3163E0B76F23}" destId="{8B5AC227-CED8-471F-B9D7-058182DBCE30}" srcOrd="2" destOrd="0" presId="urn:microsoft.com/office/officeart/2005/8/layout/cycle4#1"/>
    <dgm:cxn modelId="{61463316-737E-4A3C-9372-D50DAD3FA6D0}" type="presParOf" srcId="{8B5AC227-CED8-471F-B9D7-058182DBCE30}" destId="{983D7330-B899-4B1C-B58F-41A5EC504C16}" srcOrd="0" destOrd="0" presId="urn:microsoft.com/office/officeart/2005/8/layout/cycle4#1"/>
    <dgm:cxn modelId="{83081B3F-6160-4B7D-8ADD-DB1C74EC2920}" type="presParOf" srcId="{8B5AC227-CED8-471F-B9D7-058182DBCE30}" destId="{7E5EE65D-ACE1-4CAB-AE81-652619F679AD}" srcOrd="1" destOrd="0" presId="urn:microsoft.com/office/officeart/2005/8/layout/cycle4#1"/>
    <dgm:cxn modelId="{ED0E1185-80A7-4C1E-8C14-4EDB93FDCC00}" type="presParOf" srcId="{9517F00B-FC82-4BA2-B2D8-3163E0B76F23}" destId="{33846F67-5FA4-48C8-B048-A2412538224A}" srcOrd="3" destOrd="0" presId="urn:microsoft.com/office/officeart/2005/8/layout/cycle4#1"/>
    <dgm:cxn modelId="{806EDEF9-60BE-4BF8-A2CD-8DEA7A64E407}" type="presParOf" srcId="{33846F67-5FA4-48C8-B048-A2412538224A}" destId="{24306224-40E3-4BD3-AE82-CE61C8405A28}" srcOrd="0" destOrd="0" presId="urn:microsoft.com/office/officeart/2005/8/layout/cycle4#1"/>
    <dgm:cxn modelId="{D94BB0A5-5C02-430D-B503-CA1FAB127330}" type="presParOf" srcId="{33846F67-5FA4-48C8-B048-A2412538224A}" destId="{32420C53-4C5F-4036-B496-5CE0CFF74817}" srcOrd="1" destOrd="0" presId="urn:microsoft.com/office/officeart/2005/8/layout/cycle4#1"/>
    <dgm:cxn modelId="{8F1DA9DE-FB6E-469D-8B7F-317DB72F91D7}" type="presParOf" srcId="{9517F00B-FC82-4BA2-B2D8-3163E0B76F23}" destId="{EF335ABF-5416-44EE-ACE0-6222B79A39D8}" srcOrd="4" destOrd="0" presId="urn:microsoft.com/office/officeart/2005/8/layout/cycle4#1"/>
    <dgm:cxn modelId="{B5FEB6B6-836A-40A8-AB13-0F4D55A5D689}" type="presParOf" srcId="{98312319-2538-4198-B6DA-B0F934700EAF}" destId="{B1481DF9-FE19-4B26-9BF1-7AA65010C63A}" srcOrd="1" destOrd="0" presId="urn:microsoft.com/office/officeart/2005/8/layout/cycle4#1"/>
    <dgm:cxn modelId="{2D8B414B-90E9-43AB-9F94-C7B9433F9FA6}" type="presParOf" srcId="{B1481DF9-FE19-4B26-9BF1-7AA65010C63A}" destId="{E70BA328-C568-4538-8468-5240056195EA}" srcOrd="0" destOrd="0" presId="urn:microsoft.com/office/officeart/2005/8/layout/cycle4#1"/>
    <dgm:cxn modelId="{9B59ED49-EBE4-4143-AF89-EB61855F077F}" type="presParOf" srcId="{B1481DF9-FE19-4B26-9BF1-7AA65010C63A}" destId="{38CC1600-32E7-47A6-9CAA-16434BE81CD3}" srcOrd="1" destOrd="0" presId="urn:microsoft.com/office/officeart/2005/8/layout/cycle4#1"/>
    <dgm:cxn modelId="{9B207B63-528A-42D8-9614-BDE662A258E1}" type="presParOf" srcId="{B1481DF9-FE19-4B26-9BF1-7AA65010C63A}" destId="{2D6F1DFA-D33F-4976-9E90-9218015D64A9}" srcOrd="2" destOrd="0" presId="urn:microsoft.com/office/officeart/2005/8/layout/cycle4#1"/>
    <dgm:cxn modelId="{9960098B-6A52-49F8-A279-EB3124698971}" type="presParOf" srcId="{B1481DF9-FE19-4B26-9BF1-7AA65010C63A}" destId="{D72309E7-5DFE-401A-87AA-77BE6BBF3E42}" srcOrd="3" destOrd="0" presId="urn:microsoft.com/office/officeart/2005/8/layout/cycle4#1"/>
    <dgm:cxn modelId="{589BD1BE-9267-4F09-A811-484C1692D715}" type="presParOf" srcId="{B1481DF9-FE19-4B26-9BF1-7AA65010C63A}" destId="{377CA086-8A14-44C6-B778-A9AC6F5BF926}" srcOrd="4" destOrd="0" presId="urn:microsoft.com/office/officeart/2005/8/layout/cycle4#1"/>
    <dgm:cxn modelId="{3D311AF3-97B3-4A08-8D83-37722829CF17}" type="presParOf" srcId="{98312319-2538-4198-B6DA-B0F934700EAF}" destId="{2477DBA9-141C-43DB-B34F-60ECA3D54DAA}" srcOrd="2" destOrd="0" presId="urn:microsoft.com/office/officeart/2005/8/layout/cycle4#1"/>
    <dgm:cxn modelId="{941D5D67-0454-41CC-AF1D-CB61908214E9}" type="presParOf" srcId="{98312319-2538-4198-B6DA-B0F934700EAF}" destId="{A06D21F1-AE5D-4FC8-B64E-A7E8CD8D7EF2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D7330-B899-4B1C-B58F-41A5EC504C16}">
      <dsp:nvSpPr>
        <dsp:cNvPr id="0" name=""/>
        <dsp:cNvSpPr/>
      </dsp:nvSpPr>
      <dsp:spPr>
        <a:xfrm>
          <a:off x="5507175" y="3917232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Number Facts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Table Facts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401399" y="4418579"/>
        <a:ext cx="1911049" cy="1301571"/>
      </dsp:txXfrm>
    </dsp:sp>
    <dsp:sp modelId="{24306224-40E3-4BD3-AE82-CE61C8405A28}">
      <dsp:nvSpPr>
        <dsp:cNvPr id="0" name=""/>
        <dsp:cNvSpPr/>
      </dsp:nvSpPr>
      <dsp:spPr>
        <a:xfrm>
          <a:off x="864081" y="3917250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9933876"/>
              <a:satOff val="39811"/>
              <a:lumOff val="8628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Procedural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Conceptual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904575" y="4418597"/>
        <a:ext cx="1911049" cy="1301571"/>
      </dsp:txXfrm>
    </dsp:sp>
    <dsp:sp modelId="{5AD39154-A209-4AC8-8855-C0F6E69B60AD}">
      <dsp:nvSpPr>
        <dsp:cNvPr id="0" name=""/>
        <dsp:cNvSpPr/>
      </dsp:nvSpPr>
      <dsp:spPr>
        <a:xfrm>
          <a:off x="5507175" y="0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-3311292"/>
              <a:satOff val="13270"/>
              <a:lumOff val="2876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Chains of Reasoning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401399" y="40494"/>
        <a:ext cx="1911049" cy="1301571"/>
      </dsp:txXfrm>
    </dsp:sp>
    <dsp:sp modelId="{2B94B00E-2568-4441-956B-A22D3C4EED0E}">
      <dsp:nvSpPr>
        <dsp:cNvPr id="0" name=""/>
        <dsp:cNvSpPr/>
      </dsp:nvSpPr>
      <dsp:spPr>
        <a:xfrm>
          <a:off x="864081" y="0"/>
          <a:ext cx="2845767" cy="184341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Access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Pattern</a:t>
          </a:r>
          <a:endParaRPr lang="en-GB" sz="1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Making Connections</a:t>
          </a:r>
          <a:endParaRPr lang="en-GB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904575" y="40494"/>
        <a:ext cx="1911049" cy="1301571"/>
      </dsp:txXfrm>
    </dsp:sp>
    <dsp:sp modelId="{E70BA328-C568-4538-8468-5240056195EA}">
      <dsp:nvSpPr>
        <dsp:cNvPr id="0" name=""/>
        <dsp:cNvSpPr/>
      </dsp:nvSpPr>
      <dsp:spPr>
        <a:xfrm>
          <a:off x="2056762" y="328582"/>
          <a:ext cx="2494367" cy="2494367"/>
        </a:xfrm>
        <a:prstGeom prst="pieWedg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Representation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&amp; Structure</a:t>
          </a:r>
          <a:endParaRPr lang="en-GB" sz="1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787345" y="1059165"/>
        <a:ext cx="1763784" cy="1763784"/>
      </dsp:txXfrm>
    </dsp:sp>
    <dsp:sp modelId="{38CC1600-32E7-47A6-9CAA-16434BE81CD3}">
      <dsp:nvSpPr>
        <dsp:cNvPr id="0" name=""/>
        <dsp:cNvSpPr/>
      </dsp:nvSpPr>
      <dsp:spPr>
        <a:xfrm rot="5400000">
          <a:off x="4666118" y="328357"/>
          <a:ext cx="2494367" cy="2494367"/>
        </a:xfrm>
        <a:prstGeom prst="pieWedge">
          <a:avLst/>
        </a:prstGeom>
        <a:solidFill>
          <a:srgbClr val="4BACC6">
            <a:hueOff val="-3311292"/>
            <a:satOff val="13270"/>
            <a:lumOff val="287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Mathematical Thinking</a:t>
          </a:r>
          <a:endParaRPr lang="en-GB" sz="19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 rot="-5400000">
        <a:off x="4666118" y="1058940"/>
        <a:ext cx="1763784" cy="1763784"/>
      </dsp:txXfrm>
    </dsp:sp>
    <dsp:sp modelId="{2D6F1DFA-D33F-4976-9E90-9218015D64A9}">
      <dsp:nvSpPr>
        <dsp:cNvPr id="0" name=""/>
        <dsp:cNvSpPr/>
      </dsp:nvSpPr>
      <dsp:spPr>
        <a:xfrm rot="10800000">
          <a:off x="4666118" y="2937938"/>
          <a:ext cx="2494367" cy="2494367"/>
        </a:xfrm>
        <a:prstGeom prst="pieWedge">
          <a:avLst/>
        </a:prstGeom>
        <a:solidFill>
          <a:srgbClr val="4BACC6">
            <a:hueOff val="-6622584"/>
            <a:satOff val="26541"/>
            <a:lumOff val="575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Fluency</a:t>
          </a:r>
          <a:endParaRPr lang="en-GB" sz="2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 rot="10800000">
        <a:off x="4666118" y="2937938"/>
        <a:ext cx="1763784" cy="1763784"/>
      </dsp:txXfrm>
    </dsp:sp>
    <dsp:sp modelId="{D72309E7-5DFE-401A-87AA-77BE6BBF3E42}">
      <dsp:nvSpPr>
        <dsp:cNvPr id="0" name=""/>
        <dsp:cNvSpPr/>
      </dsp:nvSpPr>
      <dsp:spPr>
        <a:xfrm rot="16200000">
          <a:off x="2056538" y="2937938"/>
          <a:ext cx="2494367" cy="2494367"/>
        </a:xfrm>
        <a:prstGeom prst="pieWedge">
          <a:avLst/>
        </a:prstGeom>
        <a:solidFill>
          <a:srgbClr val="4BACC6">
            <a:hueOff val="-9933876"/>
            <a:satOff val="39811"/>
            <a:lumOff val="862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Variation</a:t>
          </a:r>
          <a:endParaRPr lang="en-GB" sz="2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 rot="5400000">
        <a:off x="2787121" y="2937938"/>
        <a:ext cx="1763784" cy="1763784"/>
      </dsp:txXfrm>
    </dsp:sp>
    <dsp:sp modelId="{2477DBA9-141C-43DB-B34F-60ECA3D54DAA}">
      <dsp:nvSpPr>
        <dsp:cNvPr id="0" name=""/>
        <dsp:cNvSpPr/>
      </dsp:nvSpPr>
      <dsp:spPr>
        <a:xfrm>
          <a:off x="4177902" y="2361871"/>
          <a:ext cx="861219" cy="748886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D21F1-AE5D-4FC8-B64E-A7E8CD8D7EF2}">
      <dsp:nvSpPr>
        <dsp:cNvPr id="0" name=""/>
        <dsp:cNvSpPr/>
      </dsp:nvSpPr>
      <dsp:spPr>
        <a:xfrm rot="10800000">
          <a:off x="4177902" y="2649904"/>
          <a:ext cx="861219" cy="748886"/>
        </a:xfrm>
        <a:prstGeom prst="circularArrow">
          <a:avLst/>
        </a:prstGeom>
        <a:solidFill>
          <a:srgbClr val="4BACC6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E82B7-2192-4F79-9122-8DE52170B631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43878-95DA-4C0E-969D-0D3BCDB25E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049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E0A9905-0249-4CD3-99BA-52B3C6904469}" type="datetimeFigureOut">
              <a:rPr lang="en-GB"/>
              <a:pPr>
                <a:defRPr/>
              </a:pPr>
              <a:t>31/10/2017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9DB5806-101A-4A44-98B9-596ADC1F2D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68999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with 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neighbour</a:t>
            </a:r>
            <a:r>
              <a:rPr lang="en-US" baseline="0" dirty="0" smtClean="0"/>
              <a:t> how you think students will solve it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AC1DC-B8E9-2D4A-9059-7F24D16838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145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Arial" pitchFamily="34" charset="0"/>
              </a:defRPr>
            </a:lvl1pPr>
            <a:lvl2pPr marL="710783" indent="-273378"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093512" indent="-218703">
              <a:defRPr sz="2700">
                <a:solidFill>
                  <a:schemeClr val="tx1"/>
                </a:solidFill>
                <a:latin typeface="Arial" pitchFamily="34" charset="0"/>
              </a:defRPr>
            </a:lvl3pPr>
            <a:lvl4pPr marL="1530916" indent="-218703">
              <a:defRPr sz="2700">
                <a:solidFill>
                  <a:schemeClr val="tx1"/>
                </a:solidFill>
                <a:latin typeface="Arial" pitchFamily="34" charset="0"/>
              </a:defRPr>
            </a:lvl4pPr>
            <a:lvl5pPr marL="1968321" indent="-218703">
              <a:defRPr sz="2700">
                <a:solidFill>
                  <a:schemeClr val="tx1"/>
                </a:solidFill>
                <a:latin typeface="Arial" pitchFamily="34" charset="0"/>
              </a:defRPr>
            </a:lvl5pPr>
            <a:lvl6pPr marL="2405726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6pPr>
            <a:lvl7pPr marL="2843130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7pPr>
            <a:lvl8pPr marL="3280536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8pPr>
            <a:lvl9pPr marL="3717940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0DC414F-495E-4ECD-A725-7703D5457F46}" type="slidenum">
              <a:rPr lang="en-GB" altLang="en-US" sz="1100"/>
              <a:pPr/>
              <a:t>13</a:t>
            </a:fld>
            <a:endParaRPr lang="en-GB" altLang="en-US" sz="11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/>
            <a:r>
              <a:rPr lang="en-US" sz="1200" dirty="0" smtClean="0"/>
              <a:t>Chat with a </a:t>
            </a:r>
            <a:r>
              <a:rPr lang="en-US" sz="1200" dirty="0" err="1" smtClean="0"/>
              <a:t>neighbour</a:t>
            </a:r>
            <a:r>
              <a:rPr lang="en-US" sz="1200" dirty="0" smtClean="0"/>
              <a:t> about the efficacy of such responses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AC1DC-B8E9-2D4A-9059-7F24D16838F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01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Arial" pitchFamily="34" charset="0"/>
              </a:defRPr>
            </a:lvl1pPr>
            <a:lvl2pPr marL="710783" indent="-273378"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093512" indent="-218703">
              <a:defRPr sz="2700">
                <a:solidFill>
                  <a:schemeClr val="tx1"/>
                </a:solidFill>
                <a:latin typeface="Arial" pitchFamily="34" charset="0"/>
              </a:defRPr>
            </a:lvl3pPr>
            <a:lvl4pPr marL="1530916" indent="-218703">
              <a:defRPr sz="2700">
                <a:solidFill>
                  <a:schemeClr val="tx1"/>
                </a:solidFill>
                <a:latin typeface="Arial" pitchFamily="34" charset="0"/>
              </a:defRPr>
            </a:lvl4pPr>
            <a:lvl5pPr marL="1968321" indent="-218703">
              <a:defRPr sz="2700">
                <a:solidFill>
                  <a:schemeClr val="tx1"/>
                </a:solidFill>
                <a:latin typeface="Arial" pitchFamily="34" charset="0"/>
              </a:defRPr>
            </a:lvl5pPr>
            <a:lvl6pPr marL="2405726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6pPr>
            <a:lvl7pPr marL="2843130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7pPr>
            <a:lvl8pPr marL="3280536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8pPr>
            <a:lvl9pPr marL="3717940" indent="-21870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0DC414F-495E-4ECD-A725-7703D5457F46}" type="slidenum">
              <a:rPr lang="en-GB" altLang="en-US" sz="1100"/>
              <a:pPr/>
              <a:t>26</a:t>
            </a:fld>
            <a:endParaRPr lang="en-GB" altLang="en-US" sz="11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35B8B-2777-4B0E-A981-5EA42F4CCA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608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8598A-2EE1-4B12-87B6-1916540E0F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9391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E55CF-C06C-48E3-A300-75C4B1DD45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02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FA702-7364-437F-B3AD-2AC663CB0D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489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7C21D-0C8F-478B-9C4E-E2B21B672B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4251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248C8-9BA4-4F1F-9FF4-E1080DD709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80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38A42-1201-40DC-8ECA-107AAF4D7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72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18A5E-8EDD-407F-AA14-8C3D856FA2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58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881B7-6AE0-4D40-84C5-EC2BE6C6C1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3558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43264-CF41-4106-AE78-1E53324DAB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758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E6E17-53D7-44D5-94D4-5DCB83DFB8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142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59D6B7E-6C5F-4C4E-BD18-A1A5C6C08F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8"/>
          <a:stretch>
            <a:fillRect/>
          </a:stretch>
        </p:blipFill>
        <p:spPr bwMode="auto">
          <a:xfrm>
            <a:off x="8172450" y="5800725"/>
            <a:ext cx="8128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1844824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MATHEMATICAL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18840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Screen Shot 2017-06-22 at 19.46.3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7" t="13410" r="30453" b="64203"/>
          <a:stretch/>
        </p:blipFill>
        <p:spPr>
          <a:xfrm>
            <a:off x="173003" y="548681"/>
            <a:ext cx="8450349" cy="273630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5255" y="980728"/>
            <a:ext cx="6146800" cy="541867"/>
          </a:xfrm>
          <a:prstGeom prst="ellipse">
            <a:avLst/>
          </a:prstGeom>
          <a:noFill/>
          <a:ln w="41275">
            <a:solidFill>
              <a:srgbClr val="0A06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1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089" y="2492896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What could we mean by creativity?</a:t>
            </a: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57089" y="476672"/>
            <a:ext cx="85353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50"/>
                </a:solidFill>
              </a:rPr>
              <a:t>Maths is a creative and highly inter-connected discipline.</a:t>
            </a:r>
            <a:endParaRPr lang="en-GB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89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630" y="1916832"/>
            <a:ext cx="7920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Creativity is not necessarily about generating new solutions to a problem.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Creativity can be about generating an idea that is new to </a:t>
            </a:r>
            <a:r>
              <a:rPr lang="en-GB" sz="2800" b="1" dirty="0" smtClean="0"/>
              <a:t>individual</a:t>
            </a:r>
            <a:r>
              <a:rPr lang="en-GB" sz="2800" dirty="0" smtClean="0"/>
              <a:t> students</a:t>
            </a: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57089" y="476672"/>
            <a:ext cx="85353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50"/>
                </a:solidFill>
              </a:rPr>
              <a:t>Maths is a creative and highly inter-connected discipline.</a:t>
            </a:r>
            <a:endParaRPr lang="en-GB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51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089" y="476672"/>
            <a:ext cx="85353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B050"/>
                </a:solidFill>
              </a:rPr>
              <a:t>Maths is a creative and highly inter-connected discipline.</a:t>
            </a:r>
            <a:endParaRPr lang="en-GB" sz="3200" dirty="0">
              <a:solidFill>
                <a:srgbClr val="00B05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35156" y="1417638"/>
            <a:ext cx="8051800" cy="3152338"/>
            <a:chOff x="235156" y="1417638"/>
            <a:chExt cx="8051800" cy="3152338"/>
          </a:xfrm>
        </p:grpSpPr>
        <p:pic>
          <p:nvPicPr>
            <p:cNvPr id="4" name="Picture 3" descr="interconnected 1.eps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32"/>
            <a:stretch/>
          </p:blipFill>
          <p:spPr>
            <a:xfrm>
              <a:off x="2870200" y="1970066"/>
              <a:ext cx="3381478" cy="259991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35156" y="1417638"/>
              <a:ext cx="8051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Building new ideas from old ones</a:t>
              </a:r>
              <a:endParaRPr lang="en-US" sz="28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0" y="4691390"/>
            <a:ext cx="9338733" cy="2039610"/>
            <a:chOff x="0" y="4691390"/>
            <a:chExt cx="9338733" cy="2039610"/>
          </a:xfrm>
        </p:grpSpPr>
        <p:pic>
          <p:nvPicPr>
            <p:cNvPr id="7" name="Picture 6" descr="interconnected 2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806" y="5214610"/>
              <a:ext cx="1754094" cy="15163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0" y="4691390"/>
              <a:ext cx="93387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Figuring out how an idea can be represented in different ways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5830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300360" y="332656"/>
            <a:ext cx="8559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National Curriculum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Students need to:</a:t>
            </a:r>
          </a:p>
          <a:p>
            <a:pPr lvl="1">
              <a:buFont typeface="Arial"/>
              <a:buChar char="•"/>
            </a:pPr>
            <a:r>
              <a:rPr lang="en-US" dirty="0"/>
              <a:t>solve non-routine problems by selecting appropriate methods and </a:t>
            </a:r>
            <a:r>
              <a:rPr lang="en-US" dirty="0" smtClean="0"/>
              <a:t>concepts;</a:t>
            </a:r>
            <a:endParaRPr lang="en-US" dirty="0"/>
          </a:p>
          <a:p>
            <a:pPr lvl="1">
              <a:buFont typeface="Arial"/>
              <a:buChar char="•"/>
            </a:pPr>
            <a:r>
              <a:rPr lang="en-US" dirty="0" smtClean="0"/>
              <a:t>be able to move fluently between representations of ideas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191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556792"/>
            <a:ext cx="6048672" cy="45632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1520" y="476672"/>
            <a:ext cx="66824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3200" b="1" dirty="0">
                <a:solidFill>
                  <a:srgbClr val="800000"/>
                </a:solidFill>
              </a:rPr>
              <a:t>Maths Assessment Project (MAP</a:t>
            </a:r>
            <a:r>
              <a:rPr lang="en-GB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222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kern="0" smtClean="0"/>
              <a:t>Solving non-routine problems is challenging</a:t>
            </a:r>
            <a:endParaRPr lang="en-US" kern="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3000" kern="0" dirty="0" smtClean="0"/>
              <a:t>A state of uncertainty is uncomfortable</a:t>
            </a:r>
          </a:p>
          <a:p>
            <a:pPr lvl="1"/>
            <a:r>
              <a:rPr lang="en-US" sz="2600" kern="0" dirty="0" smtClean="0">
                <a:solidFill>
                  <a:srgbClr val="0A0668"/>
                </a:solidFill>
              </a:rPr>
              <a:t>Students  may apply pressure on the teacher to  reduce the difficulty of the problem</a:t>
            </a:r>
          </a:p>
          <a:p>
            <a:endParaRPr lang="en-US" sz="1700" kern="0" dirty="0" smtClean="0">
              <a:solidFill>
                <a:srgbClr val="0A0668"/>
              </a:solidFill>
            </a:endParaRPr>
          </a:p>
          <a:p>
            <a:r>
              <a:rPr lang="en-US" sz="3000" kern="0" dirty="0" smtClean="0"/>
              <a:t>Students may misinterpret the goals of the problem and over or under complicate the situation</a:t>
            </a:r>
          </a:p>
          <a:p>
            <a:endParaRPr lang="en-US" sz="1700" kern="0" dirty="0" smtClean="0"/>
          </a:p>
          <a:p>
            <a:r>
              <a:rPr lang="en-US" sz="3000" kern="0" dirty="0" smtClean="0"/>
              <a:t>Solutions may be difficult to understand</a:t>
            </a:r>
          </a:p>
          <a:p>
            <a:pPr marL="895350" lvl="1"/>
            <a:r>
              <a:rPr lang="en-US" sz="2600" kern="0" dirty="0" smtClean="0">
                <a:solidFill>
                  <a:srgbClr val="0A0668"/>
                </a:solidFill>
              </a:rPr>
              <a:t>novel, </a:t>
            </a:r>
          </a:p>
          <a:p>
            <a:pPr marL="895350" lvl="1"/>
            <a:r>
              <a:rPr lang="en-US" sz="2600" kern="0" dirty="0" smtClean="0">
                <a:solidFill>
                  <a:srgbClr val="0A0668"/>
                </a:solidFill>
              </a:rPr>
              <a:t>incomplete, </a:t>
            </a:r>
          </a:p>
          <a:p>
            <a:pPr marL="895350" lvl="1"/>
            <a:r>
              <a:rPr lang="en-US" sz="2600" kern="0" dirty="0" smtClean="0">
                <a:solidFill>
                  <a:srgbClr val="0A0668"/>
                </a:solidFill>
              </a:rPr>
              <a:t>include errors</a:t>
            </a:r>
          </a:p>
          <a:p>
            <a:pPr marL="457200" lvl="1" indent="0">
              <a:buFontTx/>
              <a:buNone/>
            </a:pPr>
            <a:endParaRPr lang="en-US" sz="2400" kern="0" dirty="0">
              <a:solidFill>
                <a:srgbClr val="0A06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23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6" t="6853" r="8749" b="50700"/>
          <a:stretch/>
        </p:blipFill>
        <p:spPr bwMode="auto">
          <a:xfrm>
            <a:off x="-5358" y="0"/>
            <a:ext cx="8537798" cy="55892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0619" y="5482079"/>
            <a:ext cx="75177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6C0508"/>
                </a:solidFill>
              </a:rPr>
              <a:t>Give Bill some advice on which company he should buy from. When should he choose ‘PRINT IT’? When should he choose ‘TOP </a:t>
            </a:r>
            <a:r>
              <a:rPr lang="en-US" sz="2000" dirty="0" smtClean="0">
                <a:solidFill>
                  <a:srgbClr val="6C0508"/>
                </a:solidFill>
              </a:rPr>
              <a:t>PRINT</a:t>
            </a:r>
            <a:r>
              <a:rPr lang="en-US" sz="2000" dirty="0">
                <a:solidFill>
                  <a:srgbClr val="6C0508"/>
                </a:solidFill>
              </a:rPr>
              <a:t>’? Explain your answer fully.</a:t>
            </a:r>
            <a:endParaRPr lang="en-GB" sz="2000" dirty="0">
              <a:solidFill>
                <a:srgbClr val="6C0508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77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475252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Take a few minutes to come up with a solution to this problem.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Can you think of another method for solving it?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00B0F0"/>
                </a:solidFill>
              </a:rPr>
              <a:t>What methods might students choose?</a:t>
            </a:r>
          </a:p>
        </p:txBody>
      </p:sp>
    </p:spTree>
    <p:extLst>
      <p:ext uri="{BB962C8B-B14F-4D97-AF65-F5344CB8AC3E}">
        <p14:creationId xmlns:p14="http://schemas.microsoft.com/office/powerpoint/2010/main" val="62836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Teaching this lesson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Students start by creating their own individual solution.</a:t>
            </a:r>
          </a:p>
          <a:p>
            <a:r>
              <a:rPr lang="en-GB" dirty="0" smtClean="0"/>
              <a:t>It’s important that they work independently at this stage.</a:t>
            </a:r>
          </a:p>
          <a:p>
            <a:endParaRPr lang="en-GB" dirty="0"/>
          </a:p>
          <a:p>
            <a:r>
              <a:rPr lang="en-GB" dirty="0" smtClean="0"/>
              <a:t>After this, students are put into pairs/threes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914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8650251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71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85128146"/>
              </p:ext>
            </p:extLst>
          </p:nvPr>
        </p:nvGraphicFramePr>
        <p:xfrm>
          <a:off x="-310828" y="980705"/>
          <a:ext cx="9217024" cy="5760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 bwMode="auto">
          <a:xfrm>
            <a:off x="13716" y="2899496"/>
            <a:ext cx="1892300" cy="1825625"/>
          </a:xfrm>
          <a:prstGeom prst="ellipse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b="1" kern="0" dirty="0">
                <a:solidFill>
                  <a:prstClr val="black"/>
                </a:solidFill>
                <a:latin typeface="Calibri"/>
              </a:rPr>
              <a:t>Coherence</a:t>
            </a:r>
          </a:p>
        </p:txBody>
      </p:sp>
      <p:cxnSp>
        <p:nvCxnSpPr>
          <p:cNvPr id="69637" name="Straight Arrow Connector 6"/>
          <p:cNvCxnSpPr>
            <a:cxnSpLocks noChangeShapeType="1"/>
          </p:cNvCxnSpPr>
          <p:nvPr/>
        </p:nvCxnSpPr>
        <p:spPr bwMode="auto">
          <a:xfrm>
            <a:off x="1921891" y="3861048"/>
            <a:ext cx="5326063" cy="0"/>
          </a:xfrm>
          <a:prstGeom prst="straightConnector1">
            <a:avLst/>
          </a:prstGeom>
          <a:noFill/>
          <a:ln w="76200" algn="ctr">
            <a:solidFill>
              <a:srgbClr val="4A7EBB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6"/>
          <p:cNvSpPr/>
          <p:nvPr/>
        </p:nvSpPr>
        <p:spPr bwMode="auto">
          <a:xfrm>
            <a:off x="7322566" y="2967759"/>
            <a:ext cx="1785938" cy="1685925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900" kern="0">
                <a:solidFill>
                  <a:prstClr val="black"/>
                </a:solidFill>
                <a:latin typeface="Calibri"/>
              </a:rPr>
              <a:t>Small  connected steps </a:t>
            </a:r>
            <a:r>
              <a:rPr lang="en-GB" sz="1900" kern="0" dirty="0">
                <a:solidFill>
                  <a:prstClr val="black"/>
                </a:solidFill>
                <a:latin typeface="Calibri"/>
              </a:rPr>
              <a:t>are easier to take </a:t>
            </a:r>
          </a:p>
        </p:txBody>
      </p:sp>
      <p:sp>
        <p:nvSpPr>
          <p:cNvPr id="6" name="Rectangle 5"/>
          <p:cNvSpPr/>
          <p:nvPr/>
        </p:nvSpPr>
        <p:spPr>
          <a:xfrm>
            <a:off x="2442107" y="332656"/>
            <a:ext cx="453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92075" algn="l"/>
              </a:tabLst>
              <a:defRPr/>
            </a:pPr>
            <a:r>
              <a:rPr lang="en-GB" sz="3200" dirty="0" smtClean="0">
                <a:solidFill>
                  <a:srgbClr val="7030A0"/>
                </a:solidFill>
              </a:rPr>
              <a:t>Deepening Understanding</a:t>
            </a:r>
            <a:endParaRPr lang="en-GB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34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Designed Student responses to Baseball Jersey</a:t>
            </a:r>
            <a:endParaRPr lang="en-US" sz="3600" dirty="0"/>
          </a:p>
        </p:txBody>
      </p:sp>
      <p:grpSp>
        <p:nvGrpSpPr>
          <p:cNvPr id="8" name="Group 7"/>
          <p:cNvGrpSpPr/>
          <p:nvPr/>
        </p:nvGrpSpPr>
        <p:grpSpPr>
          <a:xfrm>
            <a:off x="-1" y="1525956"/>
            <a:ext cx="9144001" cy="5196375"/>
            <a:chOff x="-1" y="1525956"/>
            <a:chExt cx="9144001" cy="5196375"/>
          </a:xfrm>
        </p:grpSpPr>
        <p:pic>
          <p:nvPicPr>
            <p:cNvPr id="4" name="Picture 3" descr="baseball jerseys ssw table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60" y="1525956"/>
              <a:ext cx="2886080" cy="1930688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5" name="Picture 4" descr="baseball jerseys ssw algebra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98" t="24038" r="2707" b="43735"/>
            <a:stretch/>
          </p:blipFill>
          <p:spPr>
            <a:xfrm>
              <a:off x="4220329" y="1525956"/>
              <a:ext cx="4923671" cy="2613153"/>
            </a:xfrm>
            <a:prstGeom prst="rect">
              <a:avLst/>
            </a:prstGeom>
          </p:spPr>
        </p:pic>
        <p:pic>
          <p:nvPicPr>
            <p:cNvPr id="6" name="Picture 5" descr="baseball jjerse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3" t="28310" r="4471" b="36360"/>
            <a:stretch/>
          </p:blipFill>
          <p:spPr>
            <a:xfrm>
              <a:off x="-1" y="3456644"/>
              <a:ext cx="5202463" cy="3265687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5372100" y="4394200"/>
            <a:ext cx="37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72100" y="4394200"/>
            <a:ext cx="368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</a:rPr>
              <a:t>These are all correct, but incomplete</a:t>
            </a:r>
            <a:endParaRPr lang="en-US" sz="28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26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2696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Have a look at each of these sample student responses.</a:t>
            </a:r>
          </a:p>
          <a:p>
            <a:endParaRPr lang="en-GB" sz="2400" dirty="0"/>
          </a:p>
          <a:p>
            <a:r>
              <a:rPr lang="en-GB" sz="2400" dirty="0" smtClean="0"/>
              <a:t>Use the space underneath each one to finish off the work.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630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seball jerseys ssw tab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2656"/>
            <a:ext cx="7632848" cy="510611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7958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seball jjers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" t="28310" r="4471" b="36360"/>
          <a:stretch/>
        </p:blipFill>
        <p:spPr>
          <a:xfrm>
            <a:off x="512465" y="404664"/>
            <a:ext cx="8259385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1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seball jerseys ssw algebra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8" t="24038" r="2707" b="43735"/>
          <a:stretch/>
        </p:blipFill>
        <p:spPr>
          <a:xfrm>
            <a:off x="395536" y="404664"/>
            <a:ext cx="7776864" cy="412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0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Features of designed student responses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257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They </a:t>
            </a:r>
            <a:r>
              <a:rPr lang="en-US" sz="2400" dirty="0"/>
              <a:t>are incomplete</a:t>
            </a:r>
          </a:p>
          <a:p>
            <a:pPr lvl="1"/>
            <a:r>
              <a:rPr lang="en-US" sz="2400" dirty="0"/>
              <a:t>Limits the illusion of </a:t>
            </a:r>
            <a:r>
              <a:rPr lang="en-US" sz="2400" dirty="0" smtClean="0"/>
              <a:t>understanding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r>
              <a:rPr lang="en-US" sz="2400" dirty="0"/>
              <a:t>They are anonymous:</a:t>
            </a:r>
          </a:p>
          <a:p>
            <a:pPr lvl="1"/>
            <a:r>
              <a:rPr lang="en-US" sz="2400" dirty="0"/>
              <a:t>Students can critique them without worrying about upsetting someone else’s feelings</a:t>
            </a:r>
          </a:p>
          <a:p>
            <a:pPr lvl="1"/>
            <a:r>
              <a:rPr lang="en-US" sz="2400" dirty="0"/>
              <a:t>the mathematical prowess of the author is unknown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They </a:t>
            </a:r>
            <a:r>
              <a:rPr lang="en-US" sz="2400" dirty="0"/>
              <a:t>are </a:t>
            </a:r>
            <a:r>
              <a:rPr lang="en-US" sz="2400" dirty="0" smtClean="0"/>
              <a:t>correct</a:t>
            </a:r>
            <a:endParaRPr lang="en-US" sz="2400" dirty="0"/>
          </a:p>
          <a:p>
            <a:pPr lvl="1"/>
            <a:r>
              <a:rPr lang="en-US" sz="2400" dirty="0" smtClean="0"/>
              <a:t>Students can focus on understanding the method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marL="0" lvl="1" indent="0" algn="ctr">
              <a:buNone/>
            </a:pPr>
            <a:r>
              <a:rPr lang="en-US" sz="2400" b="1" dirty="0" smtClean="0">
                <a:solidFill>
                  <a:srgbClr val="0A0668"/>
                </a:solidFill>
              </a:rPr>
              <a:t>Shifts </a:t>
            </a:r>
            <a:r>
              <a:rPr lang="en-US" sz="2400" b="1" dirty="0">
                <a:solidFill>
                  <a:srgbClr val="0A0668"/>
                </a:solidFill>
              </a:rPr>
              <a:t>the focus from performance to understanding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523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Comparing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Comparison is used a lot in other subjects</a:t>
            </a:r>
          </a:p>
          <a:p>
            <a:endParaRPr lang="en-GB" dirty="0"/>
          </a:p>
          <a:p>
            <a:r>
              <a:rPr lang="en-GB" dirty="0" smtClean="0"/>
              <a:t>We also do this in our lessons by asking students to comment on what they see on other whiteboards in the room.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1580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Sentence Stems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Their answer is correct because…</a:t>
            </a:r>
          </a:p>
          <a:p>
            <a:pPr lvl="0"/>
            <a:r>
              <a:rPr lang="en-GB" dirty="0"/>
              <a:t>I think the mistake they have made is…</a:t>
            </a:r>
          </a:p>
          <a:p>
            <a:pPr lvl="0"/>
            <a:r>
              <a:rPr lang="en-GB" dirty="0"/>
              <a:t>The first solution is better than the second because…</a:t>
            </a:r>
          </a:p>
          <a:p>
            <a:pPr lvl="0"/>
            <a:r>
              <a:rPr lang="en-GB" dirty="0"/>
              <a:t>To improve their solution they should…</a:t>
            </a:r>
          </a:p>
          <a:p>
            <a:pPr lvl="0"/>
            <a:r>
              <a:rPr lang="en-GB" dirty="0"/>
              <a:t>I don’t understand the reasoning on…</a:t>
            </a:r>
          </a:p>
          <a:p>
            <a:pPr lvl="0"/>
            <a:r>
              <a:rPr lang="en-GB" dirty="0"/>
              <a:t>I am not convinced by …’s reasoning </a:t>
            </a:r>
            <a:r>
              <a:rPr lang="en-GB" dirty="0" smtClean="0"/>
              <a:t>because…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9517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13"/>
            <a:ext cx="9144000" cy="674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19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Comparison in action…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84482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Video of whole class discussion of Sample Student Responses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663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End of Part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91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87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50004521"/>
              </p:ext>
            </p:extLst>
          </p:nvPr>
        </p:nvGraphicFramePr>
        <p:xfrm>
          <a:off x="-310828" y="980705"/>
          <a:ext cx="9217024" cy="5760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 bwMode="auto">
          <a:xfrm>
            <a:off x="13716" y="2899496"/>
            <a:ext cx="1892300" cy="1825625"/>
          </a:xfrm>
          <a:prstGeom prst="ellipse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b="1" kern="0" dirty="0">
                <a:solidFill>
                  <a:prstClr val="black"/>
                </a:solidFill>
                <a:latin typeface="Calibri"/>
              </a:rPr>
              <a:t>Coherence</a:t>
            </a:r>
          </a:p>
        </p:txBody>
      </p:sp>
      <p:cxnSp>
        <p:nvCxnSpPr>
          <p:cNvPr id="69637" name="Straight Arrow Connector 6"/>
          <p:cNvCxnSpPr>
            <a:cxnSpLocks noChangeShapeType="1"/>
          </p:cNvCxnSpPr>
          <p:nvPr/>
        </p:nvCxnSpPr>
        <p:spPr bwMode="auto">
          <a:xfrm>
            <a:off x="1921891" y="3861048"/>
            <a:ext cx="5326063" cy="0"/>
          </a:xfrm>
          <a:prstGeom prst="straightConnector1">
            <a:avLst/>
          </a:prstGeom>
          <a:noFill/>
          <a:ln w="76200" algn="ctr">
            <a:solidFill>
              <a:srgbClr val="4A7EBB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6"/>
          <p:cNvSpPr/>
          <p:nvPr/>
        </p:nvSpPr>
        <p:spPr bwMode="auto">
          <a:xfrm>
            <a:off x="7322566" y="2967759"/>
            <a:ext cx="1785938" cy="1685925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900" kern="0">
                <a:solidFill>
                  <a:prstClr val="black"/>
                </a:solidFill>
                <a:latin typeface="Calibri"/>
              </a:rPr>
              <a:t>Small  connected steps </a:t>
            </a:r>
            <a:r>
              <a:rPr lang="en-GB" sz="1900" kern="0" dirty="0">
                <a:solidFill>
                  <a:prstClr val="black"/>
                </a:solidFill>
                <a:latin typeface="Calibri"/>
              </a:rPr>
              <a:t>are easier to take </a:t>
            </a:r>
          </a:p>
        </p:txBody>
      </p:sp>
      <p:sp>
        <p:nvSpPr>
          <p:cNvPr id="6" name="Rectangle 5"/>
          <p:cNvSpPr/>
          <p:nvPr/>
        </p:nvSpPr>
        <p:spPr>
          <a:xfrm>
            <a:off x="2442107" y="332656"/>
            <a:ext cx="453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92075" algn="l"/>
              </a:tabLst>
              <a:defRPr/>
            </a:pPr>
            <a:r>
              <a:rPr lang="en-GB" sz="3200" dirty="0" smtClean="0">
                <a:solidFill>
                  <a:srgbClr val="7030A0"/>
                </a:solidFill>
              </a:rPr>
              <a:t>Deepening Understanding</a:t>
            </a:r>
            <a:endParaRPr lang="en-GB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85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Features of designed student responses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257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They </a:t>
            </a:r>
            <a:r>
              <a:rPr lang="en-US" sz="2400" dirty="0"/>
              <a:t>are incomplete</a:t>
            </a:r>
          </a:p>
          <a:p>
            <a:pPr lvl="1"/>
            <a:r>
              <a:rPr lang="en-US" sz="2400" dirty="0"/>
              <a:t>Limits the illusion of </a:t>
            </a:r>
            <a:r>
              <a:rPr lang="en-US" sz="2400" dirty="0" smtClean="0"/>
              <a:t>understanding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r>
              <a:rPr lang="en-US" sz="2400" dirty="0"/>
              <a:t>They are anonymous:</a:t>
            </a:r>
          </a:p>
          <a:p>
            <a:pPr lvl="1"/>
            <a:r>
              <a:rPr lang="en-US" sz="2400" dirty="0"/>
              <a:t>Students can critique them without worrying about upsetting someone else’s feelings</a:t>
            </a:r>
          </a:p>
          <a:p>
            <a:pPr lvl="1"/>
            <a:r>
              <a:rPr lang="en-US" sz="2400" dirty="0"/>
              <a:t>the mathematical prowess of the author is unknown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They </a:t>
            </a:r>
            <a:r>
              <a:rPr lang="en-US" sz="2400" dirty="0"/>
              <a:t>are </a:t>
            </a:r>
            <a:r>
              <a:rPr lang="en-US" sz="2400" dirty="0" smtClean="0"/>
              <a:t>correct</a:t>
            </a:r>
            <a:endParaRPr lang="en-US" sz="2400" dirty="0"/>
          </a:p>
          <a:p>
            <a:pPr lvl="1"/>
            <a:r>
              <a:rPr lang="en-US" sz="2400" dirty="0" smtClean="0"/>
              <a:t>Students can focus on understanding the method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marL="0" lvl="1" indent="0" algn="ctr">
              <a:buNone/>
            </a:pPr>
            <a:r>
              <a:rPr lang="en-US" sz="2400" b="1" dirty="0" smtClean="0">
                <a:solidFill>
                  <a:srgbClr val="0A0668"/>
                </a:solidFill>
              </a:rPr>
              <a:t>Shifts </a:t>
            </a:r>
            <a:r>
              <a:rPr lang="en-US" sz="2400" b="1" dirty="0">
                <a:solidFill>
                  <a:srgbClr val="0A0668"/>
                </a:solidFill>
              </a:rPr>
              <a:t>the focus from performance to understanding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326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48680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baseball jerseys scenario seen earlier seemed to lend itself naturally to many different representations.</a:t>
            </a:r>
          </a:p>
          <a:p>
            <a:endParaRPr lang="en-GB" sz="2800" dirty="0"/>
          </a:p>
          <a:p>
            <a:r>
              <a:rPr lang="en-GB" sz="2800" dirty="0" smtClean="0"/>
              <a:t>But there are many other scenarios that can have multiple representations.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260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640960" cy="5572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5040560" cy="6280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10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7128792" cy="621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77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23" y="188640"/>
            <a:ext cx="6098637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06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5328592" cy="6535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06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1"/>
            <a:ext cx="8136904" cy="525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69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071670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27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496944" cy="501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25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7128792" cy="6338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34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548680"/>
            <a:ext cx="6990013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46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6912768" cy="602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54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7377"/>
            <a:ext cx="6624736" cy="6168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98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Designing Sample Student Work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I’ve printed off some of the MAP lessons and some lessons from our </a:t>
            </a:r>
            <a:r>
              <a:rPr lang="en-GB" dirty="0" err="1" smtClean="0"/>
              <a:t>SoW.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Spend the next 30-40 minutes thinking about and designing sample student work for one of these problems.</a:t>
            </a:r>
          </a:p>
        </p:txBody>
      </p:sp>
    </p:spTree>
    <p:extLst>
      <p:ext uri="{BB962C8B-B14F-4D97-AF65-F5344CB8AC3E}">
        <p14:creationId xmlns:p14="http://schemas.microsoft.com/office/powerpoint/2010/main" val="112445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62EBAA8420DC4A85A45181998DD644" ma:contentTypeVersion="3" ma:contentTypeDescription="Create a new document." ma:contentTypeScope="" ma:versionID="38fb1a2ab6c77a10366197585b4184f7">
  <xsd:schema xmlns:xsd="http://www.w3.org/2001/XMLSchema" xmlns:xs="http://www.w3.org/2001/XMLSchema" xmlns:p="http://schemas.microsoft.com/office/2006/metadata/properties" xmlns:ns2="2d37ff32-2469-40c3-8751-7c8acd69bc8b" targetNamespace="http://schemas.microsoft.com/office/2006/metadata/properties" ma:root="true" ma:fieldsID="fc6b7b492e4d5b9441579fb1fd3d836d" ns2:_="">
    <xsd:import namespace="2d37ff32-2469-40c3-8751-7c8acd69bc8b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7ff32-2469-40c3-8751-7c8acd69bc8b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 ma:readOnly="false">
      <xsd:simpleType>
        <xsd:restriction base="dms:Text">
          <xsd:maxLength value="255"/>
        </xsd:restriction>
      </xsd:simpleType>
    </xsd:element>
    <xsd:element name="InUnits" ma:index="9" nillable="true" ma:displayName="InUnits" ma:list="{35b76ace-a553-45f2-be19-0c8140a3ca35}" ma:internalName="InUnits" ma:showField="Title" ma:web="b1dccaa9-7c8e-4c37-a2f4-9ffdf01686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 ma:readOnly="false">
      <xsd:simpleType>
        <xsd:restriction base="dms:Note">
          <xsd:maxLength value="255"/>
        </xsd:restriction>
      </xsd:simpleType>
    </xsd:element>
    <xsd:element name="OldUnits" ma:index="11" nillable="true" ma:displayName="OldUnits" ma:internalName="OldUnits" ma:readOnly="false">
      <xsd:simpleType>
        <xsd:restriction base="dms:Note">
          <xsd:maxLength value="255"/>
        </xsd:restriction>
      </xsd:simpleType>
    </xsd:element>
    <xsd:element name="OID" ma:index="12" nillable="true" ma:displayName="OID" ma:internalName="OID" ma:readOnly="false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rStudents xmlns="2d37ff32-2469-40c3-8751-7c8acd69bc8b">false</ForStudents>
    <Description0 xmlns="2d37ff32-2469-40c3-8751-7c8acd69bc8b" xsi:nil="true"/>
    <InUnits xmlns="2d37ff32-2469-40c3-8751-7c8acd69bc8b">
      <Value>249</Value>
    </InUnits>
    <Comments xmlns="2d37ff32-2469-40c3-8751-7c8acd69bc8b" xsi:nil="true"/>
    <OldUnits xmlns="2d37ff32-2469-40c3-8751-7c8acd69bc8b">C3 Transforming graphs of functions;#260</OldUnits>
    <OID xmlns="2d37ff32-2469-40c3-8751-7c8acd69bc8b">1463</OID>
  </documentManagement>
</p:properties>
</file>

<file path=customXml/itemProps1.xml><?xml version="1.0" encoding="utf-8"?>
<ds:datastoreItem xmlns:ds="http://schemas.openxmlformats.org/officeDocument/2006/customXml" ds:itemID="{D330B3C7-9F22-4B22-AC62-E4E4C11FB706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6C44E654-5D6D-435E-9962-4E6D8B1509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37ff32-2469-40c3-8751-7c8acd69bc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CFA114-6BB1-4DC9-961D-34555F77ADC6}">
  <ds:schemaRefs>
    <ds:schemaRef ds:uri="http://schemas.microsoft.com/office/2006/metadata/properties"/>
    <ds:schemaRef ds:uri="2d37ff32-2469-40c3-8751-7c8acd69bc8b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ArchwayMaster</Template>
  <TotalTime>1258</TotalTime>
  <Words>661</Words>
  <Application>Microsoft Office PowerPoint</Application>
  <PresentationFormat>On-screen Show (4:3)</PresentationFormat>
  <Paragraphs>137</Paragraphs>
  <Slides>41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ArchwayMaster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Teaching this lesson</vt:lpstr>
      <vt:lpstr>PowerPoint Presentation</vt:lpstr>
      <vt:lpstr>PowerPoint Presentation</vt:lpstr>
      <vt:lpstr>Designed Student responses to Baseball Jersey</vt:lpstr>
      <vt:lpstr>PowerPoint Presentation</vt:lpstr>
      <vt:lpstr>PowerPoint Presentation</vt:lpstr>
      <vt:lpstr>PowerPoint Presentation</vt:lpstr>
      <vt:lpstr>PowerPoint Presentation</vt:lpstr>
      <vt:lpstr>Features of designed student responses</vt:lpstr>
      <vt:lpstr>Comparing</vt:lpstr>
      <vt:lpstr>Sentence Stems</vt:lpstr>
      <vt:lpstr>PowerPoint Presentation</vt:lpstr>
      <vt:lpstr>Comparison in action…</vt:lpstr>
      <vt:lpstr>End of Part 1</vt:lpstr>
      <vt:lpstr>Part 2</vt:lpstr>
      <vt:lpstr>PowerPoint Presentation</vt:lpstr>
      <vt:lpstr>Features of designed student responses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Designing Sample Student Work</vt:lpstr>
    </vt:vector>
  </TitlesOfParts>
  <Company>Trinity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equations involving modulus</dc:title>
  <dc:creator>N Wilson</dc:creator>
  <cp:lastModifiedBy>Warden, M</cp:lastModifiedBy>
  <cp:revision>77</cp:revision>
  <dcterms:created xsi:type="dcterms:W3CDTF">2006-10-05T19:02:47Z</dcterms:created>
  <dcterms:modified xsi:type="dcterms:W3CDTF">2017-10-31T19:30:04Z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260;#C3 Transforming graphs of functions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146300.000000000</vt:lpwstr>
  </property>
  <property fmtid="{D5CDD505-2E9C-101B-9397-08002B2CF9AE}" pid="6" name="display_urn:schemas-microsoft-com:office:office#Editor">
    <vt:lpwstr>J Larsen</vt:lpwstr>
  </property>
  <property fmtid="{D5CDD505-2E9C-101B-9397-08002B2CF9AE}" pid="7" name="TemplateUrl">
    <vt:lpwstr/>
  </property>
  <property fmtid="{D5CDD505-2E9C-101B-9397-08002B2CF9AE}" pid="8" name="xd_ProgID">
    <vt:lpwstr/>
  </property>
  <property fmtid="{D5CDD505-2E9C-101B-9397-08002B2CF9AE}" pid="9" name="display_urn:schemas-microsoft-com:office:office#Author">
    <vt:lpwstr>J Larsen</vt:lpwstr>
  </property>
  <property fmtid="{D5CDD505-2E9C-101B-9397-08002B2CF9AE}" pid="10" name="_SourceUrl">
    <vt:lpwstr/>
  </property>
  <property fmtid="{D5CDD505-2E9C-101B-9397-08002B2CF9AE}" pid="11" name="_SharedFileIndex">
    <vt:lpwstr/>
  </property>
</Properties>
</file>