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09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CA411-981C-4AF0-AA48-9C5BC89BC3F4}" type="datetimeFigureOut">
              <a:rPr lang="en-GB" smtClean="0"/>
              <a:t>22/10/2017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400050"/>
            <a:ext cx="2835275" cy="2000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33650"/>
            <a:ext cx="6045200" cy="240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5065713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7065C-C533-489A-B941-754F8F773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7065C-C533-489A-B941-754F8F773C5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9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213360"/>
            <a:ext cx="6806565" cy="853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226820"/>
            <a:ext cx="680656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76199"/>
            <a:ext cx="7512050" cy="5172309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6540450" y="4191000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-107950" y="381000"/>
            <a:ext cx="6705600" cy="37548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355"/>
              </a:spcBef>
            </a:pPr>
            <a:r>
              <a:rPr sz="3200" b="1" dirty="0" smtClean="0">
                <a:solidFill>
                  <a:srgbClr val="231F20"/>
                </a:solidFill>
                <a:latin typeface="Calibri"/>
                <a:cs typeface="Calibri"/>
              </a:rPr>
              <a:t>Bo</a:t>
            </a:r>
            <a:r>
              <a:rPr sz="3200" b="1" spc="-20" dirty="0" smtClean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3200" b="1" dirty="0" smtClean="0">
                <a:solidFill>
                  <a:srgbClr val="231F20"/>
                </a:solidFill>
                <a:latin typeface="Calibri"/>
                <a:cs typeface="Calibri"/>
              </a:rPr>
              <a:t>t hi</a:t>
            </a:r>
            <a:r>
              <a:rPr sz="3200" b="1" spc="-20" dirty="0" smtClean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3200" b="1" dirty="0" smtClean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endParaRPr sz="32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  <a:spcBef>
                <a:spcPts val="1070"/>
              </a:spcBef>
            </a:pP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Ol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f is spending the d</a:t>
            </a:r>
            <a:r>
              <a:rPr sz="2400" spc="-2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y 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 a la</a:t>
            </a:r>
            <a:r>
              <a:rPr sz="2400" spc="-40" dirty="0">
                <a:solidFill>
                  <a:srgbClr val="231F20"/>
                </a:solidFill>
                <a:latin typeface="Calibri"/>
                <a:cs typeface="Calibri"/>
              </a:rPr>
              <a:t>k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e.</a:t>
            </a:r>
            <a:endParaRPr sz="24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He 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w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ts 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o hi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 a </a:t>
            </a:r>
            <a:r>
              <a:rPr sz="2400" spc="-2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spc="-5" dirty="0">
                <a:solidFill>
                  <a:srgbClr val="231F2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wing bo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 </a:t>
            </a:r>
            <a:endParaRPr lang="en-GB" sz="240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r>
              <a:rPr sz="2400" spc="-25" dirty="0" smtClean="0">
                <a:solidFill>
                  <a:srgbClr val="231F20"/>
                </a:solidFill>
                <a:latin typeface="Calibri"/>
                <a:cs typeface="Calibri"/>
              </a:rPr>
              <a:t>f</a:t>
            </a:r>
            <a:r>
              <a:rPr sz="2400" dirty="0" smtClean="0">
                <a:solidFill>
                  <a:srgbClr val="231F20"/>
                </a:solidFill>
                <a:latin typeface="Calibri"/>
                <a:cs typeface="Calibri"/>
              </a:rPr>
              <a:t>or 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some of the </a:t>
            </a:r>
            <a:r>
              <a:rPr sz="2400" spc="-5" dirty="0">
                <a:solidFill>
                  <a:srgbClr val="231F20"/>
                </a:solidFill>
                <a:latin typeface="Calibri"/>
                <a:cs typeface="Calibri"/>
              </a:rPr>
              <a:t>time</a:t>
            </a:r>
            <a:r>
              <a:rPr sz="2400" spc="-5" dirty="0" smtClean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GB" sz="2400" spc="-5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  <a:spcBef>
                <a:spcPts val="565"/>
              </a:spcBef>
            </a:pP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F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400" spc="-20" dirty="0">
                <a:solidFill>
                  <a:srgbClr val="231F20"/>
                </a:solidFill>
                <a:latin typeface="Calibri"/>
                <a:cs typeface="Calibri"/>
              </a:rPr>
              <a:t>y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spc="-70" dirty="0">
                <a:solidFill>
                  <a:srgbClr val="231F20"/>
                </a:solidFill>
                <a:latin typeface="Calibri"/>
                <a:cs typeface="Calibri"/>
              </a:rPr>
              <a:t>’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s Bo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 Hi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 cha</a:t>
            </a:r>
            <a:r>
              <a:rPr sz="2400" spc="-2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es £5 per hou</a:t>
            </a:r>
            <a:r>
              <a:rPr sz="2400" spc="-114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r>
              <a:rPr sz="2400" spc="-25" dirty="0">
                <a:solidFill>
                  <a:srgbClr val="231F20"/>
                </a:solidFill>
                <a:latin typeface="Calibri"/>
                <a:cs typeface="Calibri"/>
              </a:rPr>
              <a:t>P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oll</a:t>
            </a:r>
            <a:r>
              <a:rPr sz="2400" spc="30" dirty="0">
                <a:solidFill>
                  <a:srgbClr val="231F20"/>
                </a:solidFill>
                <a:latin typeface="Calibri"/>
                <a:cs typeface="Calibri"/>
              </a:rPr>
              <a:t>y</a:t>
            </a:r>
            <a:r>
              <a:rPr sz="2400" spc="-70" dirty="0">
                <a:solidFill>
                  <a:srgbClr val="231F20"/>
                </a:solidFill>
                <a:latin typeface="Calibri"/>
                <a:cs typeface="Calibri"/>
              </a:rPr>
              <a:t>’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s Bo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 Hi</a:t>
            </a:r>
            <a:r>
              <a:rPr sz="2400" spc="-1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 cha</a:t>
            </a:r>
            <a:r>
              <a:rPr sz="2400" spc="-2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es £10 plus £1 per hou</a:t>
            </a:r>
            <a:r>
              <a:rPr sz="2400" spc="-110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dirty="0" smtClean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GB" sz="240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36550">
              <a:lnSpc>
                <a:spcPct val="100000"/>
              </a:lnSpc>
              <a:spcBef>
                <a:spcPts val="685"/>
              </a:spcBef>
            </a:pP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Whose bo</a:t>
            </a:r>
            <a:r>
              <a:rPr sz="2400" spc="-1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t should Ol</a:t>
            </a:r>
            <a:r>
              <a:rPr sz="2400" spc="-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231F20"/>
                </a:solidFill>
                <a:latin typeface="Calibri"/>
                <a:cs typeface="Calibri"/>
              </a:rPr>
              <a:t>f </a:t>
            </a:r>
            <a:r>
              <a:rPr sz="2400" dirty="0" smtClean="0">
                <a:solidFill>
                  <a:srgbClr val="231F20"/>
                </a:solidFill>
                <a:latin typeface="Calibri"/>
                <a:cs typeface="Calibri"/>
              </a:rPr>
              <a:t>choose?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AutoShape 2" descr="Image result for boating lak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boating lak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0" y="457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7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52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9</cp:revision>
  <dcterms:created xsi:type="dcterms:W3CDTF">2016-10-25T14:50:03Z</dcterms:created>
  <dcterms:modified xsi:type="dcterms:W3CDTF">2017-10-22T09:51:02Z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2016-09-20T00:00:00Z</vt:filetime>
  </property>
  <property fmtid="{D5CDD505-2E9C-101B-9397-08002B2CF9AE}" pid="3" name="LastSaved">
    <vt:filetime>2016-10-25T00:00:00Z</vt:filetime>
  </property>
</Properties>
</file>