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8"/>
  </p:notesMasterIdLst>
  <p:sldIdLst>
    <p:sldId id="264" r:id="rId3"/>
    <p:sldId id="269" r:id="rId4"/>
    <p:sldId id="265" r:id="rId5"/>
    <p:sldId id="266" r:id="rId6"/>
    <p:sldId id="26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02877-2277-428B-A2D2-3EF507B0A57C}" type="datetimeFigureOut">
              <a:rPr lang="en-GB" smtClean="0"/>
              <a:t>06/06/2017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EE981-AF8A-4A8D-86F6-7991017E4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029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91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72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861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216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07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423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963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758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557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910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70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E1689-AAEF-49A0-8E17-1F1D5DF93C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F8A00-ED53-4981-A920-A026CACEE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E60C-F3DD-44C8-BA11-B70B44290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F65EF-2652-45C4-8197-44E894F395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CFDC-E0F8-46F5-90A7-48E5083B1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3BF0-B5B1-4925-A21A-6993F33061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6CA1-D563-4DF4-A6B1-80275DEC5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565-C398-4162-A27D-E2A2FEF328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C6991-55DB-4AA0-B343-6DA505D9F5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1E35-9640-4AD9-B83A-096D56BD99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269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259CB7C-D37E-485C-9344-0879FD7DE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6" y="4005064"/>
            <a:ext cx="4576581" cy="2605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Image result for black student cartoon imag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73" y="1028436"/>
            <a:ext cx="1245444" cy="133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837" y="826579"/>
            <a:ext cx="1280268" cy="123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452" y="2784834"/>
            <a:ext cx="1151037" cy="124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44831"/>
            <a:ext cx="1245159" cy="980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8603" y="2525639"/>
            <a:ext cx="26505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Alex has been extremely lazy all term and this has resulted in an extremely poor exam performance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07173" y="810941"/>
            <a:ext cx="33524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Claire is a very able pupil, as her exam mark clearly shows, but her concentration and behaviour in class are very poor. With more effort, she could do very well in this subject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867516" y="749603"/>
            <a:ext cx="19844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Tyrese has worked well and deserves that marvellous exam result. Well done!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674268" y="3098767"/>
            <a:ext cx="2736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Natalia has worked reasonably well this term and has achieved a satisfactory exam result.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855269" y="4725144"/>
            <a:ext cx="31043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Label 4 points with the correct name.</a:t>
            </a:r>
          </a:p>
          <a:p>
            <a:endParaRPr lang="en-GB" sz="2000" b="1" dirty="0"/>
          </a:p>
          <a:p>
            <a:r>
              <a:rPr lang="en-GB" sz="2000" b="1" dirty="0" smtClean="0"/>
              <a:t>Make up a school report for the remaining point.</a:t>
            </a:r>
            <a:endParaRPr lang="en-GB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117006" y="18864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 smtClean="0"/>
              <a:t>SCHOOL REPORTS</a:t>
            </a:r>
            <a:endParaRPr lang="en-GB" sz="2000" b="1" u="sng" dirty="0"/>
          </a:p>
        </p:txBody>
      </p:sp>
    </p:spTree>
    <p:extLst>
      <p:ext uri="{BB962C8B-B14F-4D97-AF65-F5344CB8AC3E}">
        <p14:creationId xmlns:p14="http://schemas.microsoft.com/office/powerpoint/2010/main" val="368783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71055" y="1255713"/>
            <a:ext cx="8095107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>
                <a:solidFill>
                  <a:srgbClr val="000000"/>
                </a:solidFill>
              </a:rPr>
              <a:t>Title: </a:t>
            </a:r>
            <a:r>
              <a:rPr lang="en-GB" sz="3200" dirty="0" smtClean="0">
                <a:solidFill>
                  <a:srgbClr val="000000"/>
                </a:solidFill>
              </a:rPr>
              <a:t>Interpreting Points</a:t>
            </a: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/>
              <a:t>Answer question 1 from the worksheet.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/>
              <a:t>You may want to change your report for the missing report having heard other examples. Make sure that your report is written in the way that a teacher would write a report.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/>
              <a:t>When you have finished question 1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/>
              <a:t>Write five reports for your own scatter graph for a display. The poster should show: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The five reports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A fully labelled scatter graph</a:t>
            </a:r>
            <a:endParaRPr lang="en-GB" sz="2000" dirty="0" smtClean="0"/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23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134070"/>
            <a:ext cx="5472607" cy="5579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6212" y="511805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 an experiment, 192 fathers and sons were measured. (The sons were measured when they were at full adult height.)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084168" y="2132856"/>
            <a:ext cx="25922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can you say about points A and B?</a:t>
            </a:r>
          </a:p>
          <a:p>
            <a:endParaRPr lang="en-GB" sz="2000" dirty="0"/>
          </a:p>
          <a:p>
            <a:r>
              <a:rPr lang="en-GB" sz="2000" dirty="0" smtClean="0"/>
              <a:t>What </a:t>
            </a:r>
            <a:r>
              <a:rPr lang="en-GB" sz="2000" dirty="0" smtClean="0">
                <a:solidFill>
                  <a:srgbClr val="FF0000"/>
                </a:solidFill>
              </a:rPr>
              <a:t>conclusions</a:t>
            </a:r>
            <a:r>
              <a:rPr lang="en-GB" sz="2000" dirty="0" smtClean="0"/>
              <a:t> can you get from the graph?</a:t>
            </a:r>
            <a:endParaRPr lang="en-GB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817843" y="90785"/>
            <a:ext cx="3425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 smtClean="0"/>
              <a:t>IS HEIGHT HEREDITARY?</a:t>
            </a:r>
            <a:endParaRPr lang="en-GB" sz="2000" b="1" u="sng" dirty="0"/>
          </a:p>
        </p:txBody>
      </p:sp>
    </p:spTree>
    <p:extLst>
      <p:ext uri="{BB962C8B-B14F-4D97-AF65-F5344CB8AC3E}">
        <p14:creationId xmlns:p14="http://schemas.microsoft.com/office/powerpoint/2010/main" val="3454447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70" y="836712"/>
            <a:ext cx="4495146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67" y="4365104"/>
            <a:ext cx="4470101" cy="219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04048" y="692696"/>
            <a:ext cx="374441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Each point on this graph represents a bag of sugar.</a:t>
            </a:r>
          </a:p>
          <a:p>
            <a:endParaRPr lang="en-GB" dirty="0"/>
          </a:p>
          <a:p>
            <a:pPr marL="342900" indent="-342900">
              <a:buAutoNum type="alphaLcParenR"/>
            </a:pPr>
            <a:r>
              <a:rPr lang="en-GB" dirty="0" smtClean="0"/>
              <a:t>Which bag is heaviest?</a:t>
            </a:r>
          </a:p>
          <a:p>
            <a:pPr marL="342900" indent="-342900">
              <a:buAutoNum type="alphaLcParenR"/>
            </a:pPr>
            <a:r>
              <a:rPr lang="en-GB" dirty="0" smtClean="0"/>
              <a:t>Which bag is cheapest?</a:t>
            </a:r>
          </a:p>
          <a:p>
            <a:pPr marL="342900" indent="-342900">
              <a:buAutoNum type="alphaLcParenR"/>
            </a:pPr>
            <a:r>
              <a:rPr lang="en-GB" dirty="0" smtClean="0"/>
              <a:t>Which bags are the same weight?</a:t>
            </a:r>
          </a:p>
          <a:p>
            <a:pPr marL="342900" indent="-342900">
              <a:buAutoNum type="alphaLcParenR"/>
            </a:pPr>
            <a:r>
              <a:rPr lang="en-GB" dirty="0" smtClean="0"/>
              <a:t>Which bags are the same price?</a:t>
            </a:r>
          </a:p>
          <a:p>
            <a:pPr marL="342900" indent="-342900">
              <a:buAutoNum type="alphaLcParenR"/>
            </a:pPr>
            <a:r>
              <a:rPr lang="en-GB" dirty="0" smtClean="0"/>
              <a:t>Which of F or C would give better value for money?      How can you tell?</a:t>
            </a:r>
          </a:p>
          <a:p>
            <a:pPr marL="342900" indent="-342900">
              <a:buAutoNum type="alphaLcParenR"/>
            </a:pPr>
            <a:r>
              <a:rPr lang="en-GB" dirty="0" smtClean="0"/>
              <a:t>Which of B or C would give better value for money?         How can you tell?</a:t>
            </a:r>
          </a:p>
          <a:p>
            <a:pPr marL="342900" indent="-342900">
              <a:buAutoNum type="alphaLcParenR"/>
            </a:pPr>
            <a:r>
              <a:rPr lang="en-GB" dirty="0" smtClean="0"/>
              <a:t>Which two bags would give the same value for money?       How can you tell?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455880" y="196305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 smtClean="0"/>
              <a:t>BAGS OF SUGAR</a:t>
            </a:r>
            <a:endParaRPr lang="en-GB" sz="2000" b="1" u="sng" dirty="0"/>
          </a:p>
        </p:txBody>
      </p:sp>
    </p:spTree>
    <p:extLst>
      <p:ext uri="{BB962C8B-B14F-4D97-AF65-F5344CB8AC3E}">
        <p14:creationId xmlns:p14="http://schemas.microsoft.com/office/powerpoint/2010/main" val="2014201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65051"/>
            <a:ext cx="1697682" cy="1333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71" y="3789040"/>
            <a:ext cx="464820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62855" y="4503415"/>
            <a:ext cx="21145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8240" y="1052736"/>
            <a:ext cx="52565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Here is a simplified description of what can happen when two species interact. The sharks are the predators and the fish are the prey. The situation in statement A has been represented on the graph by a point.</a:t>
            </a:r>
          </a:p>
          <a:p>
            <a:endParaRPr lang="en-GB" b="1" dirty="0" smtClean="0"/>
          </a:p>
          <a:p>
            <a:r>
              <a:rPr lang="en-GB" b="1" dirty="0" smtClean="0"/>
              <a:t>How does this point move as time goes by?</a:t>
            </a:r>
          </a:p>
          <a:p>
            <a:r>
              <a:rPr lang="en-GB" b="1" dirty="0" smtClean="0"/>
              <a:t>Point A has been plotted for you. Now plot points A-G.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64088" y="1510801"/>
            <a:ext cx="370291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arenR"/>
            </a:pPr>
            <a:r>
              <a:rPr lang="en-GB" dirty="0" smtClean="0"/>
              <a:t>Due to the absence of many sharks, there are lots of fish.</a:t>
            </a:r>
          </a:p>
          <a:p>
            <a:pPr marL="342900" indent="-342900">
              <a:buAutoNum type="alphaUcParenR"/>
            </a:pPr>
            <a:r>
              <a:rPr lang="en-GB" dirty="0" smtClean="0"/>
              <a:t>Sensing a large supply of fish for food, sharks enter the area.</a:t>
            </a:r>
          </a:p>
          <a:p>
            <a:pPr marL="342900" indent="-342900">
              <a:buAutoNum type="alphaUcParenR"/>
            </a:pPr>
            <a:r>
              <a:rPr lang="en-GB" dirty="0" smtClean="0"/>
              <a:t>The sharks eat many of the fish, until…</a:t>
            </a:r>
          </a:p>
          <a:p>
            <a:pPr marL="342900" indent="-342900">
              <a:buAutoNum type="alphaUcParenR"/>
            </a:pPr>
            <a:r>
              <a:rPr lang="en-GB" dirty="0" smtClean="0"/>
              <a:t>… the fish population is too small to support all the sharks. Many sharks decide to leave.</a:t>
            </a:r>
          </a:p>
          <a:p>
            <a:pPr marL="342900" indent="-342900">
              <a:buAutoNum type="alphaUcParenR"/>
            </a:pPr>
            <a:r>
              <a:rPr lang="en-GB" dirty="0" smtClean="0"/>
              <a:t>With few sharks around, the fish population increases once again.</a:t>
            </a:r>
          </a:p>
          <a:p>
            <a:pPr marL="342900" indent="-342900">
              <a:buAutoNum type="alphaUcParenR"/>
            </a:pPr>
            <a:r>
              <a:rPr lang="en-GB" dirty="0" smtClean="0"/>
              <a:t>The area now contains enough food to support more sharks, so they return…</a:t>
            </a:r>
          </a:p>
          <a:p>
            <a:pPr marL="342900" indent="-342900">
              <a:buAutoNum type="alphaUcParenR"/>
            </a:pPr>
            <a:r>
              <a:rPr lang="en-GB" dirty="0" smtClean="0"/>
              <a:t>… and begin to each the fish… until…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347864" y="260648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 smtClean="0"/>
              <a:t>SHARKS AND FISH</a:t>
            </a:r>
            <a:endParaRPr lang="en-GB" sz="2000" b="1" u="sng" dirty="0"/>
          </a:p>
        </p:txBody>
      </p:sp>
    </p:spTree>
    <p:extLst>
      <p:ext uri="{BB962C8B-B14F-4D97-AF65-F5344CB8AC3E}">
        <p14:creationId xmlns:p14="http://schemas.microsoft.com/office/powerpoint/2010/main" val="944654161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3309</TotalTime>
  <Words>478</Words>
  <Application>Microsoft Office PowerPoint</Application>
  <PresentationFormat>On-screen Show (4:3)</PresentationFormat>
  <Paragraphs>48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1_Default Design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37</cp:revision>
  <dcterms:created xsi:type="dcterms:W3CDTF">2014-03-18T18:03:30Z</dcterms:created>
  <dcterms:modified xsi:type="dcterms:W3CDTF">2017-06-06T07:48:14Z</dcterms:modified>
</cp:coreProperties>
</file>