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What does it mean to even something out?</a:t>
            </a:r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44444" r="8854" b="13161"/>
          <a:stretch/>
        </p:blipFill>
        <p:spPr>
          <a:xfrm>
            <a:off x="1331640" y="1700808"/>
            <a:ext cx="6016487" cy="29074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9482" y="501317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How would you even these Lego towers out?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11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Person 1</a:t>
            </a:r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44444" r="8854" b="13161"/>
          <a:stretch/>
        </p:blipFill>
        <p:spPr>
          <a:xfrm>
            <a:off x="1331640" y="1700808"/>
            <a:ext cx="6016487" cy="2907433"/>
          </a:xfrm>
          <a:prstGeom prst="rect">
            <a:avLst/>
          </a:prstGeom>
        </p:spPr>
      </p:pic>
      <p:sp>
        <p:nvSpPr>
          <p:cNvPr id="3" name="Curved Down Arrow 2"/>
          <p:cNvSpPr/>
          <p:nvPr/>
        </p:nvSpPr>
        <p:spPr>
          <a:xfrm rot="20510418" flipH="1">
            <a:off x="1484028" y="1135858"/>
            <a:ext cx="4006525" cy="1492628"/>
          </a:xfrm>
          <a:prstGeom prst="curved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44624"/>
            <a:ext cx="1650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Moved two bricks from this column</a:t>
            </a:r>
            <a:endParaRPr lang="en-GB" dirty="0"/>
          </a:p>
        </p:txBody>
      </p:sp>
      <p:sp>
        <p:nvSpPr>
          <p:cNvPr id="9" name="Curved Down Arrow 8"/>
          <p:cNvSpPr/>
          <p:nvPr/>
        </p:nvSpPr>
        <p:spPr>
          <a:xfrm rot="1089582">
            <a:off x="4143969" y="1263976"/>
            <a:ext cx="3080458" cy="1492628"/>
          </a:xfrm>
          <a:prstGeom prst="curved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9397" y="466219"/>
            <a:ext cx="1506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Moved one brick from this column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83228" y="4941168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Ended up with 4 bricks in each column.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16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  <p:bldP spid="8" grpId="1"/>
      <p:bldP spid="9" grpId="0" animBg="1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Person 2</a:t>
            </a:r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627784" y="829454"/>
            <a:ext cx="399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Took columns apart and remade with equal height columns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5575" y="573325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Ended up with 4 bricks in each column.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9" t="8971" r="11033" b="20903"/>
          <a:stretch/>
        </p:blipFill>
        <p:spPr>
          <a:xfrm>
            <a:off x="1864856" y="1690461"/>
            <a:ext cx="5517029" cy="37388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411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Now imagine arranging the 20 </a:t>
            </a:r>
            <a:r>
              <a:rPr lang="en-GB" sz="2800" dirty="0" err="1" smtClean="0"/>
              <a:t>lego</a:t>
            </a:r>
            <a:r>
              <a:rPr lang="en-GB" sz="2800" dirty="0" smtClean="0"/>
              <a:t> bricks into 4 different sized columns.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Draw it on your whiteboard.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Now even them out.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are in each column.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Why is it always the same answer?</a:t>
            </a:r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73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One person has 4 columns of </a:t>
            </a:r>
            <a:r>
              <a:rPr lang="en-GB" sz="2800" dirty="0" err="1" smtClean="0"/>
              <a:t>lego</a:t>
            </a:r>
            <a:r>
              <a:rPr lang="en-GB" sz="2800" dirty="0" smtClean="0"/>
              <a:t> bricks that even out to 5 bricks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column?</a:t>
            </a:r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r>
              <a:rPr lang="en-GB" sz="2800" dirty="0"/>
              <a:t>How </a:t>
            </a:r>
            <a:r>
              <a:rPr lang="en-GB" sz="2800" dirty="0" smtClean="0"/>
              <a:t>do you know?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9" t="20489" r="5490" b="15598"/>
          <a:stretch/>
        </p:blipFill>
        <p:spPr>
          <a:xfrm>
            <a:off x="1115616" y="2336694"/>
            <a:ext cx="5589038" cy="32219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04654" y="2286969"/>
            <a:ext cx="1755778" cy="322191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?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1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Another person has 4 columns that even out to 5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columns a and b?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is this question different to the previous question?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17228" r="28152" b="6684"/>
          <a:stretch/>
        </p:blipFill>
        <p:spPr>
          <a:xfrm>
            <a:off x="1259632" y="2140354"/>
            <a:ext cx="3423524" cy="3545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27984" y="2140355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a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6940" y="2140354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b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29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Another person has 4 columns that even out to 5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columns a and b?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is this question different to the previous question?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17228" r="28152" b="6684"/>
          <a:stretch/>
        </p:blipFill>
        <p:spPr>
          <a:xfrm>
            <a:off x="1259632" y="2140354"/>
            <a:ext cx="3423524" cy="3545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27984" y="2140355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a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6940" y="2140354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b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9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Another person has 4 columns that even out to 5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columns a and b?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Why are there many different answers? </a:t>
            </a:r>
          </a:p>
          <a:p>
            <a:pPr algn="ctr"/>
            <a:r>
              <a:rPr lang="en-GB" sz="2800" dirty="0" smtClean="0"/>
              <a:t>(How many are there?)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17228" r="28152" b="6684"/>
          <a:stretch/>
        </p:blipFill>
        <p:spPr>
          <a:xfrm>
            <a:off x="1259632" y="2140354"/>
            <a:ext cx="3423524" cy="3545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27984" y="2140355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a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6940" y="2140354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b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05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Another person has 4 columns that even out to 5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columns a and b?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What can you say about a and b?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17228" r="28152" b="6684"/>
          <a:stretch/>
        </p:blipFill>
        <p:spPr>
          <a:xfrm>
            <a:off x="1259632" y="2140354"/>
            <a:ext cx="3423524" cy="3545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27984" y="2140355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a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6940" y="2140354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b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34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75" y="404664"/>
            <a:ext cx="88089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Another person has 4 columns that even out to 5 high.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How many bricks are in the missing columns a, b, c and d?</a:t>
            </a:r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What can you say about a, b, c and d?</a:t>
            </a:r>
            <a:endParaRPr lang="en-GB" sz="2800" dirty="0"/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AutoShape 2" descr="https://staff.bluecoat.uk.com/owa/service.svc/s/GetAttachmentThumbnail?id=AAMkADAyNDc3YjYxLTVjOGMtNDQyYi05ZGY0LTkyMWZiZWM5OWJlOQBGAAAAAAA9qbNcm05WQpk5yOV8p4kPBwCxHWX%2BZcL7TYj6HtyRp%2F92AAAAAAEMAACxHWX%2BZcL7TYj6HtyRp%2F92AADWREoTAAABEgAQAF3nkiLJmn9NjgCjdRIuCXE%3D&amp;thumbnailType=2&amp;X-OWA-CANARY=4JNBtRxgHEGZd47_jRb8SgDg2ey8qdQItliJZkpV3NCxdQXk74laTFQWaiWrbqWCLPhMcOYxR3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27984" y="2220099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c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6940" y="2220098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d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5746" y="2220100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a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4702" y="2220099"/>
            <a:ext cx="1755778" cy="3513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</a:rPr>
              <a:t>b</a:t>
            </a:r>
            <a:endParaRPr lang="en-GB" sz="6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95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1055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Evening Out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Write the answers to the worksheet in your books.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/>
              <a:t>Draw diagrams or use calculations (or both) to show how you worked out your answer.</a:t>
            </a:r>
            <a:endParaRPr lang="en-GB" sz="20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357</Words>
  <Application>Microsoft Office PowerPoint</Application>
  <PresentationFormat>On-screen Show (4:3)</PresentationFormat>
  <Paragraphs>121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19</cp:revision>
  <dcterms:created xsi:type="dcterms:W3CDTF">2014-03-18T18:03:30Z</dcterms:created>
  <dcterms:modified xsi:type="dcterms:W3CDTF">2017-06-03T13:20:11Z</dcterms:modified>
</cp:coreProperties>
</file>