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lv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60" r:id="rId4"/>
    <p:sldId id="262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94660"/>
  </p:normalViewPr>
  <p:slideViewPr>
    <p:cSldViewPr>
      <p:cViewPr varScale="1">
        <p:scale>
          <a:sx n="65" d="100"/>
          <a:sy n="65" d="100"/>
        </p:scale>
        <p:origin x="-145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C56790-5C1A-4B24-86F5-CA36E2741A97}" type="datetimeFigureOut">
              <a:rPr lang="en-GB" smtClean="0"/>
              <a:t>16/05/2017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B8333E-0996-4823-B1B5-E9F55DF78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7310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09FCD2-E49B-4000-8318-93246A9B4033}" type="datetimeFigureOut">
              <a:rPr lang="en-GB" smtClean="0"/>
              <a:t>16/05/2017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85A80B-89EB-40EC-B909-A976F2DAF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09FCD2-E49B-4000-8318-93246A9B4033}" type="datetimeFigureOut">
              <a:rPr lang="en-GB" smtClean="0"/>
              <a:t>16/05/2017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85A80B-89EB-40EC-B909-A976F2DAF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09FCD2-E49B-4000-8318-93246A9B4033}" type="datetimeFigureOut">
              <a:rPr lang="en-GB" smtClean="0"/>
              <a:t>16/05/2017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85A80B-89EB-40EC-B909-A976F2DAF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09FCD2-E49B-4000-8318-93246A9B4033}" type="datetimeFigureOut">
              <a:rPr lang="en-GB" smtClean="0"/>
              <a:t>16/05/2017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85A80B-89EB-40EC-B909-A976F2DAF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09FCD2-E49B-4000-8318-93246A9B4033}" type="datetimeFigureOut">
              <a:rPr lang="en-GB" smtClean="0"/>
              <a:t>16/05/2017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85A80B-89EB-40EC-B909-A976F2DAF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09FCD2-E49B-4000-8318-93246A9B4033}" type="datetimeFigureOut">
              <a:rPr lang="en-GB" smtClean="0"/>
              <a:t>16/05/2017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85A80B-89EB-40EC-B909-A976F2DAF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09FCD2-E49B-4000-8318-93246A9B4033}" type="datetimeFigureOut">
              <a:rPr lang="en-GB" smtClean="0"/>
              <a:t>16/05/2017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85A80B-89EB-40EC-B909-A976F2DAF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09FCD2-E49B-4000-8318-93246A9B4033}" type="datetimeFigureOut">
              <a:rPr lang="en-GB" smtClean="0"/>
              <a:t>16/05/2017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85A80B-89EB-40EC-B909-A976F2DAF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09FCD2-E49B-4000-8318-93246A9B4033}" type="datetimeFigureOut">
              <a:rPr lang="en-GB" smtClean="0"/>
              <a:t>16/05/2017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85A80B-89EB-40EC-B909-A976F2DAF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09FCD2-E49B-4000-8318-93246A9B4033}" type="datetimeFigureOut">
              <a:rPr lang="en-GB" smtClean="0"/>
              <a:t>16/05/2017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85A80B-89EB-40EC-B909-A976F2DAF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09FCD2-E49B-4000-8318-93246A9B4033}" type="datetimeFigureOut">
              <a:rPr lang="en-GB" smtClean="0"/>
              <a:t>16/05/2017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85A80B-89EB-40EC-B909-A976F2DAF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15.png"/>
          <p:cNvPicPr/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38325" y="76289"/>
            <a:ext cx="8898171" cy="6741369"/>
          </a:xfrm>
          <a:prstGeom prst="rect">
            <a:avLst/>
          </a:prstGeom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1609FCD2-E49B-4000-8318-93246A9B4033}" type="datetimeFigureOut">
              <a:rPr lang="en-GB" smtClean="0"/>
              <a:t>16/05/2017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9685A80B-89EB-40EC-B909-A976F2DAF70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988049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Image result for bowland maths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60648"/>
            <a:ext cx="1990725" cy="781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flv"/><Relationship Id="rId1" Type="http://schemas.microsoft.com/office/2007/relationships/media" Target="../media/media1.flv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lesson3film_4.fl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52550" y="1196752"/>
            <a:ext cx="6917316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47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196752"/>
            <a:ext cx="86409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Mavis’s famous cavorting cattle have kicked down the gate of their shed, and are wreaking havoc across the festival site, leaving a trail of splintered wood, broken glass and hoof prints. Now the cows have attacked the painstakingly created main stage, reducing it to a pile of planks and rubble. Using only materials found on the site – drink cans, hay bales, crates, and so on – the </a:t>
            </a:r>
            <a:r>
              <a:rPr lang="en-US" sz="2400" dirty="0" smtClean="0"/>
              <a:t>FSS must </a:t>
            </a:r>
            <a:r>
              <a:rPr lang="en-US" sz="2400" dirty="0"/>
              <a:t>build a new ‘green stage’ in time for the big show and headline act.</a:t>
            </a:r>
            <a:endParaRPr lang="en-GB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8013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340768"/>
            <a:ext cx="787486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The floor of the new ‘green stage’ will be rectangular. 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It </a:t>
            </a:r>
            <a:r>
              <a:rPr lang="en-US" sz="2400" dirty="0"/>
              <a:t>will be built using a straight edge of the field as one side, and will be supported on a single layer of hay bales. 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However</a:t>
            </a:r>
            <a:r>
              <a:rPr lang="en-US" sz="2400" dirty="0"/>
              <a:t>, the teams have only 100 m of lighting strips to go along the other three edges of the stage.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81892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3897" y="1196752"/>
            <a:ext cx="787486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What advice should they give Mavis about the size of the stage floor to make its area as large as possible? 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Can </a:t>
            </a:r>
            <a:r>
              <a:rPr lang="en-US" sz="2400" dirty="0"/>
              <a:t>the teams prove that they have suggested the largest possible area? 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How </a:t>
            </a:r>
            <a:r>
              <a:rPr lang="en-US" sz="2400" dirty="0"/>
              <a:t>many hay bales will be needed? 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How </a:t>
            </a:r>
            <a:r>
              <a:rPr lang="en-US" sz="2400" dirty="0"/>
              <a:t>should they be positioned to use as many as possible?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54653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4131" y="260648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 smtClean="0"/>
              <a:t>Your Challenge</a:t>
            </a:r>
            <a:r>
              <a:rPr lang="en-GB" sz="2400" dirty="0" smtClean="0"/>
              <a:t>:</a:t>
            </a:r>
          </a:p>
          <a:p>
            <a:pPr algn="ctr"/>
            <a:r>
              <a:rPr lang="en-GB" sz="2400" dirty="0" smtClean="0"/>
              <a:t>Building a new ‘green stage’.</a:t>
            </a:r>
            <a:endParaRPr lang="en-GB" sz="2400" dirty="0" smtClean="0"/>
          </a:p>
          <a:p>
            <a:pPr algn="ctr"/>
            <a:endParaRPr lang="en-GB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7" b="13511"/>
          <a:stretch/>
        </p:blipFill>
        <p:spPr bwMode="auto">
          <a:xfrm>
            <a:off x="167477" y="1607574"/>
            <a:ext cx="8911531" cy="4269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245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220</TotalTime>
  <Words>223</Words>
  <Application>Microsoft Office PowerPoint</Application>
  <PresentationFormat>On-screen Show (4:3)</PresentationFormat>
  <Paragraphs>15</Paragraphs>
  <Slides>5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Warden, M</cp:lastModifiedBy>
  <cp:revision>14</cp:revision>
  <dcterms:created xsi:type="dcterms:W3CDTF">2017-05-15T15:51:07Z</dcterms:created>
  <dcterms:modified xsi:type="dcterms:W3CDTF">2017-05-16T19:07:25Z</dcterms:modified>
</cp:coreProperties>
</file>