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lv"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60" r:id="rId4"/>
    <p:sldId id="259" r:id="rId5"/>
    <p:sldId id="258"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65" d="100"/>
          <a:sy n="65" d="100"/>
        </p:scale>
        <p:origin x="-90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C56790-5C1A-4B24-86F5-CA36E2741A97}" type="datetimeFigureOut">
              <a:rPr lang="en-GB" smtClean="0"/>
              <a:t>16/05/2017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B8333E-0996-4823-B1B5-E9F55DF7807B}" type="slidenum">
              <a:rPr lang="en-GB" smtClean="0"/>
              <a:t>‹#›</a:t>
            </a:fld>
            <a:endParaRPr lang="en-GB"/>
          </a:p>
        </p:txBody>
      </p:sp>
    </p:spTree>
    <p:extLst>
      <p:ext uri="{BB962C8B-B14F-4D97-AF65-F5344CB8AC3E}">
        <p14:creationId xmlns:p14="http://schemas.microsoft.com/office/powerpoint/2010/main" val="2987310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B8333E-0996-4823-B1B5-E9F55DF7807B}" type="slidenum">
              <a:rPr lang="en-GB" smtClean="0"/>
              <a:t>5</a:t>
            </a:fld>
            <a:endParaRPr lang="en-GB"/>
          </a:p>
        </p:txBody>
      </p:sp>
    </p:spTree>
    <p:extLst>
      <p:ext uri="{BB962C8B-B14F-4D97-AF65-F5344CB8AC3E}">
        <p14:creationId xmlns:p14="http://schemas.microsoft.com/office/powerpoint/2010/main" val="3773923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B8333E-0996-4823-B1B5-E9F55DF7807B}" type="slidenum">
              <a:rPr lang="en-GB" smtClean="0"/>
              <a:t>6</a:t>
            </a:fld>
            <a:endParaRPr lang="en-GB"/>
          </a:p>
        </p:txBody>
      </p:sp>
    </p:spTree>
    <p:extLst>
      <p:ext uri="{BB962C8B-B14F-4D97-AF65-F5344CB8AC3E}">
        <p14:creationId xmlns:p14="http://schemas.microsoft.com/office/powerpoint/2010/main" val="3773923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609FCD2-E49B-4000-8318-93246A9B4033}" type="datetimeFigureOut">
              <a:rPr lang="en-GB" smtClean="0"/>
              <a:t>16/05/2017</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9685A80B-89EB-40EC-B909-A976F2DAF706}"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15.png"/>
          <p:cNvPicPr/>
          <p:nvPr userDrawn="1"/>
        </p:nvPicPr>
        <p:blipFill>
          <a:blip r:embed="rId13" cstate="print"/>
          <a:stretch>
            <a:fillRect/>
          </a:stretch>
        </p:blipFill>
        <p:spPr>
          <a:xfrm>
            <a:off x="138325" y="76289"/>
            <a:ext cx="8898171" cy="6741369"/>
          </a:xfrm>
          <a:prstGeom prst="rect">
            <a:avLst/>
          </a:prstGeom>
        </p:spPr>
      </p:pic>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1609FCD2-E49B-4000-8318-93246A9B4033}" type="datetimeFigureOut">
              <a:rPr lang="en-GB" smtClean="0"/>
              <a:t>16/05/2017</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9685A80B-89EB-40EC-B909-A976F2DAF706}"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1032" name="Picture 2"/>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51520" y="5988049"/>
            <a:ext cx="628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Image result for bowland maths"/>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948264" y="260648"/>
            <a:ext cx="1990725" cy="78105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flv"/><Relationship Id="rId1" Type="http://schemas.microsoft.com/office/2007/relationships/media" Target="../media/media1.flv"/><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esson2film_2.fl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1600" y="1196752"/>
            <a:ext cx="6917316" cy="3888432"/>
          </a:xfrm>
          <a:prstGeom prst="rect">
            <a:avLst/>
          </a:prstGeom>
        </p:spPr>
      </p:pic>
    </p:spTree>
    <p:extLst>
      <p:ext uri="{BB962C8B-B14F-4D97-AF65-F5344CB8AC3E}">
        <p14:creationId xmlns:p14="http://schemas.microsoft.com/office/powerpoint/2010/main" val="34574757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40768"/>
            <a:ext cx="8640960" cy="2308324"/>
          </a:xfrm>
          <a:prstGeom prst="rect">
            <a:avLst/>
          </a:prstGeom>
        </p:spPr>
        <p:txBody>
          <a:bodyPr wrap="square">
            <a:spAutoFit/>
          </a:bodyPr>
          <a:lstStyle/>
          <a:p>
            <a:r>
              <a:rPr lang="en-US" sz="2400" dirty="0"/>
              <a:t>With the fields cleared of rainwater and sewage, and the sun breaking through the clouds, the festival is now ready for the 100 000 music fans straining at the gates. The gates are opened and the crowds swoop in past the food stalls and merchandise stands. </a:t>
            </a:r>
            <a:endParaRPr lang="en-US" sz="2400" dirty="0" smtClean="0"/>
          </a:p>
          <a:p>
            <a:endParaRPr lang="en-US" sz="2400" dirty="0"/>
          </a:p>
        </p:txBody>
      </p:sp>
    </p:spTree>
    <p:extLst>
      <p:ext uri="{BB962C8B-B14F-4D97-AF65-F5344CB8AC3E}">
        <p14:creationId xmlns:p14="http://schemas.microsoft.com/office/powerpoint/2010/main" val="37801373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531" y="1124744"/>
            <a:ext cx="8810965" cy="3416320"/>
          </a:xfrm>
          <a:prstGeom prst="rect">
            <a:avLst/>
          </a:prstGeom>
        </p:spPr>
        <p:txBody>
          <a:bodyPr wrap="square">
            <a:spAutoFit/>
          </a:bodyPr>
          <a:lstStyle/>
          <a:p>
            <a:r>
              <a:rPr lang="en-US" sz="2400" dirty="0" smtClean="0"/>
              <a:t>Del </a:t>
            </a:r>
            <a:r>
              <a:rPr lang="en-US" sz="2400" dirty="0"/>
              <a:t>and Cassy, rival stallholders, give each other dirty looks as they each set up stalls by the main entrance, ready to sell band T-shirts and </a:t>
            </a:r>
            <a:r>
              <a:rPr lang="en-US" sz="2400" dirty="0" err="1"/>
              <a:t>colourful</a:t>
            </a:r>
            <a:r>
              <a:rPr lang="en-US" sz="2400" dirty="0"/>
              <a:t> accessories to the festival </a:t>
            </a:r>
            <a:r>
              <a:rPr lang="en-US" sz="2400" dirty="0" err="1"/>
              <a:t>revellers</a:t>
            </a:r>
            <a:r>
              <a:rPr lang="en-US" sz="2400" dirty="0"/>
              <a:t>. </a:t>
            </a:r>
            <a:endParaRPr lang="en-US" sz="2400" dirty="0" smtClean="0"/>
          </a:p>
          <a:p>
            <a:endParaRPr lang="en-US" sz="2400" dirty="0"/>
          </a:p>
          <a:p>
            <a:r>
              <a:rPr lang="en-US" sz="2400" dirty="0" smtClean="0"/>
              <a:t>But </a:t>
            </a:r>
            <a:r>
              <a:rPr lang="en-US" sz="2400" dirty="0"/>
              <a:t>they are worried. Have they made enough T-shirts to sell? Will enough people buy their merchandise? What should they charge? And have they made the right decisions about the amount </a:t>
            </a:r>
            <a:r>
              <a:rPr lang="en-US" sz="2400" dirty="0" smtClean="0"/>
              <a:t>of each </a:t>
            </a:r>
            <a:r>
              <a:rPr lang="en-US" sz="2400" dirty="0"/>
              <a:t>product they have brought to the festival to </a:t>
            </a:r>
            <a:r>
              <a:rPr lang="en-US" sz="2400" dirty="0" err="1">
                <a:solidFill>
                  <a:srgbClr val="FF0000"/>
                </a:solidFill>
              </a:rPr>
              <a:t>maximise</a:t>
            </a:r>
            <a:r>
              <a:rPr lang="en-US" sz="2400" dirty="0">
                <a:solidFill>
                  <a:srgbClr val="FF0000"/>
                </a:solidFill>
              </a:rPr>
              <a:t> profits</a:t>
            </a:r>
            <a:r>
              <a:rPr lang="en-US" sz="2400" dirty="0"/>
              <a:t>?</a:t>
            </a:r>
            <a:endParaRPr lang="en-GB" sz="2400" dirty="0"/>
          </a:p>
        </p:txBody>
      </p:sp>
    </p:spTree>
    <p:extLst>
      <p:ext uri="{BB962C8B-B14F-4D97-AF65-F5344CB8AC3E}">
        <p14:creationId xmlns:p14="http://schemas.microsoft.com/office/powerpoint/2010/main" val="281892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4131" y="260648"/>
            <a:ext cx="8640960" cy="4893647"/>
          </a:xfrm>
          <a:prstGeom prst="rect">
            <a:avLst/>
          </a:prstGeom>
        </p:spPr>
        <p:txBody>
          <a:bodyPr wrap="square">
            <a:spAutoFit/>
          </a:bodyPr>
          <a:lstStyle/>
          <a:p>
            <a:pPr algn="ctr"/>
            <a:r>
              <a:rPr lang="en-GB" sz="2400" dirty="0" smtClean="0"/>
              <a:t>Your Challenge:</a:t>
            </a:r>
          </a:p>
          <a:p>
            <a:pPr algn="ctr"/>
            <a:endParaRPr lang="en-GB" sz="2400" dirty="0"/>
          </a:p>
          <a:p>
            <a:r>
              <a:rPr lang="en-GB" sz="2400" dirty="0"/>
              <a:t>You have packed your van full of goods that you hope to sell over the four </a:t>
            </a:r>
            <a:r>
              <a:rPr lang="en-GB" sz="2400" dirty="0" smtClean="0"/>
              <a:t>days. Have </a:t>
            </a:r>
            <a:r>
              <a:rPr lang="en-GB" sz="2400" dirty="0"/>
              <a:t>you brought the right goods to maximise your profit</a:t>
            </a:r>
            <a:r>
              <a:rPr lang="en-GB" sz="2400" dirty="0" smtClean="0"/>
              <a:t>?</a:t>
            </a:r>
          </a:p>
          <a:p>
            <a:endParaRPr lang="en-GB" sz="2400" dirty="0"/>
          </a:p>
          <a:p>
            <a:r>
              <a:rPr lang="en-GB" sz="2400" dirty="0" smtClean="0"/>
              <a:t>Your van </a:t>
            </a:r>
            <a:r>
              <a:rPr lang="en-GB" sz="2400" dirty="0"/>
              <a:t>is </a:t>
            </a:r>
            <a:r>
              <a:rPr lang="en-GB" sz="2400" dirty="0">
                <a:solidFill>
                  <a:srgbClr val="FF0000"/>
                </a:solidFill>
              </a:rPr>
              <a:t>330 cm long</a:t>
            </a:r>
            <a:r>
              <a:rPr lang="en-GB" sz="2400" dirty="0"/>
              <a:t>, </a:t>
            </a:r>
            <a:r>
              <a:rPr lang="en-GB" sz="2400" dirty="0">
                <a:solidFill>
                  <a:srgbClr val="FF0000"/>
                </a:solidFill>
              </a:rPr>
              <a:t>175 cm wide </a:t>
            </a:r>
            <a:r>
              <a:rPr lang="en-GB" sz="2400" dirty="0"/>
              <a:t>and </a:t>
            </a:r>
            <a:r>
              <a:rPr lang="en-GB" sz="2400" dirty="0">
                <a:solidFill>
                  <a:srgbClr val="FF0000"/>
                </a:solidFill>
              </a:rPr>
              <a:t>190 cm high</a:t>
            </a:r>
            <a:r>
              <a:rPr lang="en-GB" sz="2400" dirty="0" smtClean="0">
                <a:solidFill>
                  <a:srgbClr val="FF0000"/>
                </a:solidFill>
              </a:rPr>
              <a:t>.</a:t>
            </a:r>
          </a:p>
          <a:p>
            <a:endParaRPr lang="en-GB" sz="2400" dirty="0">
              <a:solidFill>
                <a:srgbClr val="FF0000"/>
              </a:solidFill>
            </a:endParaRPr>
          </a:p>
          <a:p>
            <a:pPr marL="342900" indent="-342900">
              <a:buFont typeface="Arial" panose="020B0604020202020204" pitchFamily="34" charset="0"/>
              <a:buChar char="•"/>
            </a:pPr>
            <a:r>
              <a:rPr lang="en-GB" sz="2400" dirty="0" smtClean="0"/>
              <a:t>What </a:t>
            </a:r>
            <a:r>
              <a:rPr lang="en-GB" sz="2400" dirty="0"/>
              <a:t>is the maximum profit you could make if you brought only one type of item?</a:t>
            </a:r>
          </a:p>
          <a:p>
            <a:pPr marL="342900" indent="-342900">
              <a:buFont typeface="Arial" panose="020B0604020202020204" pitchFamily="34" charset="0"/>
              <a:buChar char="•"/>
            </a:pPr>
            <a:r>
              <a:rPr lang="en-GB" sz="2400" dirty="0" smtClean="0"/>
              <a:t>What </a:t>
            </a:r>
            <a:r>
              <a:rPr lang="en-GB" sz="2400" dirty="0"/>
              <a:t>could your profit be if you brought at least two types of items?</a:t>
            </a:r>
          </a:p>
          <a:p>
            <a:pPr algn="ctr"/>
            <a:r>
              <a:rPr lang="en-GB" sz="2400" dirty="0"/>
              <a:t>Can you do better than the other market traders?</a:t>
            </a:r>
          </a:p>
        </p:txBody>
      </p:sp>
    </p:spTree>
    <p:extLst>
      <p:ext uri="{BB962C8B-B14F-4D97-AF65-F5344CB8AC3E}">
        <p14:creationId xmlns:p14="http://schemas.microsoft.com/office/powerpoint/2010/main" val="416245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4131" y="260648"/>
            <a:ext cx="8640960" cy="1200329"/>
          </a:xfrm>
          <a:prstGeom prst="rect">
            <a:avLst/>
          </a:prstGeom>
        </p:spPr>
        <p:txBody>
          <a:bodyPr wrap="square">
            <a:spAutoFit/>
          </a:bodyPr>
          <a:lstStyle/>
          <a:p>
            <a:r>
              <a:rPr lang="en-GB" sz="2400" dirty="0" smtClean="0"/>
              <a:t>What if you only wanted to sell T-shirts, like Del?</a:t>
            </a:r>
          </a:p>
          <a:p>
            <a:pPr algn="ctr"/>
            <a:endParaRPr lang="en-GB" sz="2400" dirty="0" smtClean="0"/>
          </a:p>
          <a:p>
            <a:pPr algn="ctr"/>
            <a:endParaRPr lang="en-GB" sz="2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36" y="1124744"/>
            <a:ext cx="8134350"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95536" y="4263585"/>
            <a:ext cx="8640960" cy="1200329"/>
          </a:xfrm>
          <a:prstGeom prst="rect">
            <a:avLst/>
          </a:prstGeom>
        </p:spPr>
        <p:txBody>
          <a:bodyPr wrap="square">
            <a:spAutoFit/>
          </a:bodyPr>
          <a:lstStyle/>
          <a:p>
            <a:r>
              <a:rPr lang="en-GB" sz="2400" dirty="0" smtClean="0"/>
              <a:t>How many boxes could you fit in the van?</a:t>
            </a:r>
          </a:p>
          <a:p>
            <a:pPr algn="ctr"/>
            <a:endParaRPr lang="en-GB" sz="2400" dirty="0" smtClean="0"/>
          </a:p>
          <a:p>
            <a:pPr algn="ctr"/>
            <a:endParaRPr lang="en-GB" sz="2400" dirty="0"/>
          </a:p>
        </p:txBody>
      </p:sp>
    </p:spTree>
    <p:extLst>
      <p:ext uri="{BB962C8B-B14F-4D97-AF65-F5344CB8AC3E}">
        <p14:creationId xmlns:p14="http://schemas.microsoft.com/office/powerpoint/2010/main" val="754195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4131" y="260648"/>
            <a:ext cx="8640960" cy="1200329"/>
          </a:xfrm>
          <a:prstGeom prst="rect">
            <a:avLst/>
          </a:prstGeom>
        </p:spPr>
        <p:txBody>
          <a:bodyPr wrap="square">
            <a:spAutoFit/>
          </a:bodyPr>
          <a:lstStyle/>
          <a:p>
            <a:r>
              <a:rPr lang="en-GB" sz="2400" dirty="0" smtClean="0"/>
              <a:t>What if you only wanted to sell T-shirts, like Del?</a:t>
            </a:r>
          </a:p>
          <a:p>
            <a:pPr algn="ctr"/>
            <a:endParaRPr lang="en-GB" sz="2400" dirty="0" smtClean="0"/>
          </a:p>
          <a:p>
            <a:pPr algn="ctr"/>
            <a:endParaRPr lang="en-GB" sz="2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36" y="1124744"/>
            <a:ext cx="8134350"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95536" y="4263585"/>
            <a:ext cx="8640960" cy="1200329"/>
          </a:xfrm>
          <a:prstGeom prst="rect">
            <a:avLst/>
          </a:prstGeom>
        </p:spPr>
        <p:txBody>
          <a:bodyPr wrap="square">
            <a:spAutoFit/>
          </a:bodyPr>
          <a:lstStyle/>
          <a:p>
            <a:r>
              <a:rPr lang="en-GB" sz="2400" dirty="0" smtClean="0"/>
              <a:t>How much money would </a:t>
            </a:r>
            <a:r>
              <a:rPr lang="en-GB" sz="2400" smtClean="0"/>
              <a:t>you make if you sold all of them?</a:t>
            </a:r>
            <a:endParaRPr lang="en-GB" sz="2400" dirty="0" smtClean="0"/>
          </a:p>
          <a:p>
            <a:pPr algn="ctr"/>
            <a:endParaRPr lang="en-GB" sz="2400" dirty="0" smtClean="0"/>
          </a:p>
          <a:p>
            <a:pPr algn="ctr"/>
            <a:endParaRPr lang="en-GB" sz="2400" dirty="0"/>
          </a:p>
        </p:txBody>
      </p:sp>
    </p:spTree>
    <p:extLst>
      <p:ext uri="{BB962C8B-B14F-4D97-AF65-F5344CB8AC3E}">
        <p14:creationId xmlns:p14="http://schemas.microsoft.com/office/powerpoint/2010/main" val="2463080040"/>
      </p:ext>
    </p:extLst>
  </p:cSld>
  <p:clrMapOvr>
    <a:masterClrMapping/>
  </p:clrMapOvr>
  <p:timing>
    <p:tnLst>
      <p:par>
        <p:cTn id="1" dur="indefinite" restart="never" nodeType="tmRoot"/>
      </p:par>
    </p:tnLst>
  </p:timing>
</p:sld>
</file>

<file path=ppt/theme/theme1.xml><?xml version="1.0" encoding="utf-8"?>
<a:theme xmlns:a="http://schemas.openxmlformats.org/drawingml/2006/main" name="Bluecoa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Bluecoat</Template>
  <TotalTime>174</TotalTime>
  <Words>272</Words>
  <Application>Microsoft Office PowerPoint</Application>
  <PresentationFormat>On-screen Show (4:3)</PresentationFormat>
  <Paragraphs>19</Paragraphs>
  <Slides>6</Slides>
  <Notes>2</Notes>
  <HiddenSlides>0</HiddenSlides>
  <MMClips>1</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Bluecoat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Warden, M</dc:creator>
  <cp:lastModifiedBy>Warden, M</cp:lastModifiedBy>
  <cp:revision>12</cp:revision>
  <dcterms:created xsi:type="dcterms:W3CDTF">2017-05-15T15:51:07Z</dcterms:created>
  <dcterms:modified xsi:type="dcterms:W3CDTF">2017-05-16T13:58:44Z</dcterms:modified>
</cp:coreProperties>
</file>