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5.png"/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38325" y="76289"/>
            <a:ext cx="8898171" cy="6741369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609FCD2-E49B-4000-8318-93246A9B4033}" type="datetimeFigureOut">
              <a:rPr lang="en-GB" smtClean="0"/>
              <a:t>15/05/2017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685A80B-89EB-40EC-B909-A976F2DAF70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88049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Image result for bowland maths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0648"/>
            <a:ext cx="1990725" cy="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esson1film_1.fl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5656" y="1340768"/>
            <a:ext cx="64389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7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26876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rebuchet MS" panose="020B0603020202020204" pitchFamily="34" charset="0"/>
              </a:rPr>
              <a:t>Megastars from all over the world are about to converge on the quiet village of </a:t>
            </a:r>
            <a:r>
              <a:rPr lang="en-US" sz="2400" dirty="0" err="1">
                <a:latin typeface="Trebuchet MS" panose="020B0603020202020204" pitchFamily="34" charset="0"/>
              </a:rPr>
              <a:t>Torbury</a:t>
            </a:r>
            <a:r>
              <a:rPr lang="en-US" sz="2400" dirty="0">
                <a:latin typeface="Trebuchet MS" panose="020B0603020202020204" pitchFamily="34" charset="0"/>
              </a:rPr>
              <a:t>, but with just hours to go until the famous festival begins, everything is going wrong. With storm clouds overhead and a herd of frisky cows on the loose, the eccentric site manager, Mavis Broom, has retired to her office with a case of the screaming </a:t>
            </a:r>
            <a:r>
              <a:rPr lang="en-US" sz="2400" dirty="0" err="1">
                <a:latin typeface="Trebuchet MS" panose="020B0603020202020204" pitchFamily="34" charset="0"/>
              </a:rPr>
              <a:t>wobblies</a:t>
            </a:r>
            <a:r>
              <a:rPr lang="en-US" sz="2400" dirty="0">
                <a:latin typeface="Trebuchet MS" panose="020B0603020202020204" pitchFamily="34" charset="0"/>
              </a:rPr>
              <a:t>. Is the festival destined for disaster? Or can the Festival Support Squad transform the floods, bickering market sellers, cow-wreckage and angry crowds into a fantastic weekend?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9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332656"/>
            <a:ext cx="8028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rebuchet MS" panose="020B0603020202020204" pitchFamily="34" charset="0"/>
              </a:rPr>
              <a:t>YOU are </a:t>
            </a:r>
            <a:r>
              <a:rPr lang="en-US" sz="2400" dirty="0">
                <a:latin typeface="Trebuchet MS" panose="020B0603020202020204" pitchFamily="34" charset="0"/>
              </a:rPr>
              <a:t>the Festival Support </a:t>
            </a:r>
            <a:r>
              <a:rPr lang="en-US" sz="2400" dirty="0" smtClean="0">
                <a:latin typeface="Trebuchet MS" panose="020B0603020202020204" pitchFamily="34" charset="0"/>
              </a:rPr>
              <a:t>Squad.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  <a:p>
            <a:r>
              <a:rPr lang="en-US" sz="2400" dirty="0" smtClean="0">
                <a:latin typeface="Trebuchet MS" panose="020B0603020202020204" pitchFamily="34" charset="0"/>
              </a:rPr>
              <a:t>Look at the sheet in front of you.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475297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28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260648"/>
            <a:ext cx="8028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rebuchet MS" panose="020B0603020202020204" pitchFamily="34" charset="0"/>
              </a:rPr>
              <a:t>Four different areas are shown on the plan. 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  <a:p>
            <a:r>
              <a:rPr lang="en-US" sz="2400" dirty="0" smtClean="0">
                <a:latin typeface="Trebuchet MS" panose="020B0603020202020204" pitchFamily="34" charset="0"/>
              </a:rPr>
              <a:t>Each area has been flooded to a different depth. 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  <a:p>
            <a:r>
              <a:rPr lang="en-US" sz="2400" dirty="0" smtClean="0">
                <a:latin typeface="Trebuchet MS" panose="020B0603020202020204" pitchFamily="34" charset="0"/>
              </a:rPr>
              <a:t>There is a list of four possible ways of removing water.</a:t>
            </a: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US" sz="2400" dirty="0" smtClean="0">
                <a:latin typeface="Trebuchet MS" panose="020B0603020202020204" pitchFamily="34" charset="0"/>
              </a:rPr>
              <a:t>The festival gates are due to open in 90 minutes. The equipment needed to remove water will be ready in half an hour. What will you do?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8" y="1412776"/>
            <a:ext cx="8241211" cy="256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4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11975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79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7168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802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Solutions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1"/>
            <a:ext cx="8254449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53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26" y="1068399"/>
            <a:ext cx="6462972" cy="53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260648"/>
            <a:ext cx="8028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 problem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(The squares are 1 cm x 1 cm)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260648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 problem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US" sz="2400" dirty="0"/>
              <a:t>You will need the set of cards </a:t>
            </a:r>
            <a:r>
              <a:rPr lang="en-US" sz="2400" dirty="0" smtClean="0"/>
              <a:t>to </a:t>
            </a:r>
            <a:r>
              <a:rPr lang="en-US" sz="2400" dirty="0"/>
              <a:t>use as clues.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meditation area has been flooded to a depth of 1.5 cm.</a:t>
            </a:r>
            <a:endParaRPr lang="en-GB" sz="2400" dirty="0"/>
          </a:p>
          <a:p>
            <a:endParaRPr lang="en-US" sz="2400" dirty="0" smtClean="0"/>
          </a:p>
          <a:p>
            <a:r>
              <a:rPr lang="en-US" sz="2400" dirty="0" smtClean="0"/>
              <a:t>How </a:t>
            </a:r>
            <a:r>
              <a:rPr lang="en-US" sz="2400" dirty="0"/>
              <a:t>will you remove the water from the meditation area?</a:t>
            </a:r>
            <a:endParaRPr lang="en-GB" sz="2400" dirty="0"/>
          </a:p>
          <a:p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time it might not be as simple as you imagine!</a:t>
            </a:r>
            <a:endParaRPr lang="en-GB" sz="2400" dirty="0"/>
          </a:p>
          <a:p>
            <a:r>
              <a:rPr lang="en-US" sz="2400" dirty="0"/>
              <a:t>You can choose whether to use the suction truck or the helicopter. Use the clues on the cards to help you decide.</a:t>
            </a:r>
            <a:endParaRPr lang="en-GB" sz="2400" dirty="0"/>
          </a:p>
          <a:p>
            <a:r>
              <a:rPr lang="en-US" sz="2400" dirty="0"/>
              <a:t>When you have chosen the method you would use to dry out the area, explain how you came to that decision.</a:t>
            </a:r>
            <a:endParaRPr lang="en-GB" sz="2400" dirty="0"/>
          </a:p>
          <a:p>
            <a:r>
              <a:rPr lang="en-US" sz="2400" dirty="0"/>
              <a:t> </a:t>
            </a:r>
            <a:endParaRPr lang="en-GB" sz="2400" dirty="0"/>
          </a:p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18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126</TotalTime>
  <Words>286</Words>
  <Application>Microsoft Office PowerPoint</Application>
  <PresentationFormat>On-screen Show (4:3)</PresentationFormat>
  <Paragraphs>26</Paragraphs>
  <Slides>10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9</cp:revision>
  <dcterms:created xsi:type="dcterms:W3CDTF">2017-05-15T15:51:07Z</dcterms:created>
  <dcterms:modified xsi:type="dcterms:W3CDTF">2017-05-15T19:26:05Z</dcterms:modified>
</cp:coreProperties>
</file>