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70971F2-0616-4304-9DEB-42EEA5B6B876}" type="datetimeFigureOut">
              <a:rPr lang="en-GB" smtClean="0"/>
              <a:t>22/04/2017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0290D78-8806-45CF-85C6-4F315DA7389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HRXeKki_ZsY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6" t="52509" r="566"/>
          <a:stretch/>
        </p:blipFill>
        <p:spPr>
          <a:xfrm>
            <a:off x="1115616" y="1196753"/>
            <a:ext cx="6519866" cy="3096344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11560" y="443711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hlinkClick r:id="rId3"/>
              </a:rPr>
              <a:t>Click to watch video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01458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19797"/>
            <a:ext cx="6775903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78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19797"/>
            <a:ext cx="6775903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139952" y="2492896"/>
            <a:ext cx="10081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126097" y="4021652"/>
            <a:ext cx="10081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ular Callout 3"/>
          <p:cNvSpPr/>
          <p:nvPr/>
        </p:nvSpPr>
        <p:spPr>
          <a:xfrm>
            <a:off x="5108522" y="1268760"/>
            <a:ext cx="2160240" cy="720080"/>
          </a:xfrm>
          <a:prstGeom prst="wedgeRoundRectCallout">
            <a:avLst>
              <a:gd name="adj1" fmla="val -63803"/>
              <a:gd name="adj2" fmla="val 11252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Measure this line accurately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108522" y="4833156"/>
            <a:ext cx="2160240" cy="936104"/>
          </a:xfrm>
          <a:prstGeom prst="wedgeRoundRectCallout">
            <a:avLst>
              <a:gd name="adj1" fmla="val -59313"/>
              <a:gd name="adj2" fmla="val -13360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Why don’t you need to measure this line?</a:t>
            </a:r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126097" y="2492896"/>
            <a:ext cx="0" cy="15287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ular Callout 9"/>
          <p:cNvSpPr/>
          <p:nvPr/>
        </p:nvSpPr>
        <p:spPr>
          <a:xfrm>
            <a:off x="1214086" y="2897234"/>
            <a:ext cx="2160240" cy="720080"/>
          </a:xfrm>
          <a:prstGeom prst="wedgeRoundRectCallout">
            <a:avLst>
              <a:gd name="adj1" fmla="val 83706"/>
              <a:gd name="adj2" fmla="val 93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Measure this line accurately</a:t>
            </a:r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134209" y="2492896"/>
            <a:ext cx="0" cy="15287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ular Callout 11"/>
          <p:cNvSpPr/>
          <p:nvPr/>
        </p:nvSpPr>
        <p:spPr>
          <a:xfrm>
            <a:off x="1979712" y="4221088"/>
            <a:ext cx="2160240" cy="1080120"/>
          </a:xfrm>
          <a:prstGeom prst="wedgeRoundRectCallout">
            <a:avLst>
              <a:gd name="adj1" fmla="val 62542"/>
              <a:gd name="adj2" fmla="val -11194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What is the area of this rectangle?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3568" y="966873"/>
            <a:ext cx="2880320" cy="1323854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Now find the surface area of the whole cow.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Don’t include the tabs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499992" y="3013540"/>
            <a:ext cx="4407831" cy="603774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Ext: What is the volume of the cow?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13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 animBg="1"/>
      <p:bldP spid="10" grpId="1" animBg="1"/>
      <p:bldP spid="12" grpId="0" animBg="1"/>
      <p:bldP spid="12" grpId="1" animBg="1"/>
      <p:bldP spid="9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409575"/>
            <a:ext cx="7096125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797674" y="692696"/>
            <a:ext cx="4464496" cy="864096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Now find the surface area of the pig.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What about the volume?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1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r="5069"/>
          <a:stretch/>
        </p:blipFill>
        <p:spPr bwMode="auto">
          <a:xfrm>
            <a:off x="22244" y="57876"/>
            <a:ext cx="9108504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115616" y="167522"/>
            <a:ext cx="5112568" cy="642989"/>
          </a:xfrm>
          <a:prstGeom prst="roundRect">
            <a:avLst/>
          </a:prstGeom>
          <a:solidFill>
            <a:srgbClr val="FFFFFF">
              <a:alpha val="85098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Can you make </a:t>
            </a:r>
            <a:r>
              <a:rPr lang="en-GB" sz="2000" dirty="0" smtClean="0">
                <a:solidFill>
                  <a:schemeClr val="tx1"/>
                </a:solidFill>
              </a:rPr>
              <a:t>the nets </a:t>
            </a:r>
            <a:r>
              <a:rPr lang="en-GB" sz="2000" dirty="0">
                <a:solidFill>
                  <a:schemeClr val="tx1"/>
                </a:solidFill>
              </a:rPr>
              <a:t>for one of these? </a:t>
            </a:r>
          </a:p>
        </p:txBody>
      </p:sp>
    </p:spTree>
    <p:extLst>
      <p:ext uri="{BB962C8B-B14F-4D97-AF65-F5344CB8AC3E}">
        <p14:creationId xmlns:p14="http://schemas.microsoft.com/office/powerpoint/2010/main" val="175616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r="5069"/>
          <a:stretch/>
        </p:blipFill>
        <p:spPr bwMode="auto">
          <a:xfrm>
            <a:off x="0" y="88922"/>
            <a:ext cx="9143999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23528" y="828296"/>
            <a:ext cx="4392488" cy="3968856"/>
          </a:xfrm>
          <a:prstGeom prst="roundRect">
            <a:avLst/>
          </a:prstGeom>
          <a:solidFill>
            <a:srgbClr val="FFFFFF">
              <a:alpha val="85098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 smtClean="0">
                <a:solidFill>
                  <a:schemeClr val="tx1"/>
                </a:solidFill>
              </a:rPr>
              <a:t>Your write up must include: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Nets of all of the body parts drawn on cm squared paper.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Surface areas of all pieces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Volumes of all pieces.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An isometric drawing of each piece.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499992" y="5805264"/>
            <a:ext cx="4464496" cy="642989"/>
          </a:xfrm>
          <a:prstGeom prst="roundRect">
            <a:avLst/>
          </a:prstGeom>
          <a:solidFill>
            <a:srgbClr val="FFFFFF">
              <a:alpha val="85098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Ext – Can you make any shapes other than cuboids and cubes?</a:t>
            </a:r>
          </a:p>
        </p:txBody>
      </p:sp>
    </p:spTree>
    <p:extLst>
      <p:ext uri="{BB962C8B-B14F-4D97-AF65-F5344CB8AC3E}">
        <p14:creationId xmlns:p14="http://schemas.microsoft.com/office/powerpoint/2010/main" val="118683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19797"/>
            <a:ext cx="6775903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39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409575"/>
            <a:ext cx="7096125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74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19797"/>
            <a:ext cx="6775903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222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409575"/>
            <a:ext cx="7096125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986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76</TotalTime>
  <Words>126</Words>
  <Application>Microsoft Office PowerPoint</Application>
  <PresentationFormat>On-screen Show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George Spencer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7</cp:revision>
  <dcterms:created xsi:type="dcterms:W3CDTF">2014-03-28T21:19:31Z</dcterms:created>
  <dcterms:modified xsi:type="dcterms:W3CDTF">2017-04-22T12:20:19Z</dcterms:modified>
</cp:coreProperties>
</file>