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sldIdLst>
    <p:sldId id="285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2" d="100"/>
          <a:sy n="72" d="100"/>
        </p:scale>
        <p:origin x="-1230" y="-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A1439EB-572A-4382-A307-88704BFDDA7C}" type="datetimeFigureOut">
              <a:rPr lang="en-GB" smtClean="0"/>
              <a:t>21/04/2017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16299A3-8CF7-42B3-A01C-210B200AA54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806593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C0C89BE-23BA-49BF-AF4D-661AF53B8BD6}" type="datetimeFigureOut">
              <a:rPr lang="en-GB" smtClean="0"/>
              <a:t>21/04/2017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BC15754-2B4D-4676-8D5F-B89DE09FF16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C0C89BE-23BA-49BF-AF4D-661AF53B8BD6}" type="datetimeFigureOut">
              <a:rPr lang="en-GB" smtClean="0"/>
              <a:t>21/04/2017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BC15754-2B4D-4676-8D5F-B89DE09FF16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C0C89BE-23BA-49BF-AF4D-661AF53B8BD6}" type="datetimeFigureOut">
              <a:rPr lang="en-GB" smtClean="0"/>
              <a:t>21/04/2017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BC15754-2B4D-4676-8D5F-B89DE09FF16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C0C89BE-23BA-49BF-AF4D-661AF53B8BD6}" type="datetimeFigureOut">
              <a:rPr lang="en-GB" smtClean="0"/>
              <a:t>21/04/2017</a:t>
            </a:fld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BC15754-2B4D-4676-8D5F-B89DE09FF16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C0C89BE-23BA-49BF-AF4D-661AF53B8BD6}" type="datetimeFigureOut">
              <a:rPr lang="en-GB" smtClean="0"/>
              <a:t>21/04/2017</a:t>
            </a:fld>
            <a:endParaRPr lang="en-GB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BC15754-2B4D-4676-8D5F-B89DE09FF16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C0C89BE-23BA-49BF-AF4D-661AF53B8BD6}" type="datetimeFigureOut">
              <a:rPr lang="en-GB" smtClean="0"/>
              <a:t>21/04/2017</a:t>
            </a:fld>
            <a:endParaRPr lang="en-GB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BC15754-2B4D-4676-8D5F-B89DE09FF16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C0C89BE-23BA-49BF-AF4D-661AF53B8BD6}" type="datetimeFigureOut">
              <a:rPr lang="en-GB" smtClean="0"/>
              <a:t>21/04/2017</a:t>
            </a:fld>
            <a:endParaRPr lang="en-GB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BC15754-2B4D-4676-8D5F-B89DE09FF16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C0C89BE-23BA-49BF-AF4D-661AF53B8BD6}" type="datetimeFigureOut">
              <a:rPr lang="en-GB" smtClean="0"/>
              <a:t>21/04/2017</a:t>
            </a:fld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BC15754-2B4D-4676-8D5F-B89DE09FF16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C0C89BE-23BA-49BF-AF4D-661AF53B8BD6}" type="datetimeFigureOut">
              <a:rPr lang="en-GB" smtClean="0"/>
              <a:t>21/04/2017</a:t>
            </a:fld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BC15754-2B4D-4676-8D5F-B89DE09FF16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C0C89BE-23BA-49BF-AF4D-661AF53B8BD6}" type="datetimeFigureOut">
              <a:rPr lang="en-GB" smtClean="0"/>
              <a:t>21/04/2017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BC15754-2B4D-4676-8D5F-B89DE09FF16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C0C89BE-23BA-49BF-AF4D-661AF53B8BD6}" type="datetimeFigureOut">
              <a:rPr lang="en-GB" smtClean="0"/>
              <a:t>21/04/2017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BC15754-2B4D-4676-8D5F-B89DE09FF16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6C0C89BE-23BA-49BF-AF4D-661AF53B8BD6}" type="datetimeFigureOut">
              <a:rPr lang="en-GB" smtClean="0"/>
              <a:t>21/04/2017</a:t>
            </a:fld>
            <a:endParaRPr lang="en-GB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2BC15754-2B4D-4676-8D5F-B89DE09FF167}" type="slidenum">
              <a:rPr lang="en-GB" smtClean="0"/>
              <a:t>‹#›</a:t>
            </a:fld>
            <a:endParaRPr lang="en-GB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1032" name="Picture 2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24850" y="5988050"/>
            <a:ext cx="628650" cy="733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56" t="1731"/>
          <a:stretch/>
        </p:blipFill>
        <p:spPr bwMode="auto">
          <a:xfrm>
            <a:off x="384311" y="116632"/>
            <a:ext cx="8401607" cy="59342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70239233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heme/theme1.xml><?xml version="1.0" encoding="utf-8"?>
<a:theme xmlns:a="http://schemas.openxmlformats.org/drawingml/2006/main" name="Bluecoa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Bluecoat</Template>
  <TotalTime>1757</TotalTime>
  <Words>0</Words>
  <Application>Microsoft Office PowerPoint</Application>
  <PresentationFormat>On-screen Show (4:3)</PresentationFormat>
  <Paragraphs>0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Bluecoat</vt:lpstr>
      <vt:lpstr>PowerPoint Presentation</vt:lpstr>
    </vt:vector>
  </TitlesOfParts>
  <Company>George Spencer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Matilde Warden</dc:creator>
  <cp:lastModifiedBy>Warden, M</cp:lastModifiedBy>
  <cp:revision>12</cp:revision>
  <dcterms:created xsi:type="dcterms:W3CDTF">2013-02-13T20:26:35Z</dcterms:created>
  <dcterms:modified xsi:type="dcterms:W3CDTF">2017-04-21T11:26:07Z</dcterms:modified>
</cp:coreProperties>
</file>