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5" r:id="rId2"/>
    <p:sldId id="291" r:id="rId3"/>
    <p:sldId id="290" r:id="rId4"/>
    <p:sldId id="296" r:id="rId5"/>
    <p:sldId id="263" r:id="rId6"/>
    <p:sldId id="297" r:id="rId7"/>
    <p:sldId id="28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30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6C0C89BE-23BA-49BF-AF4D-661AF53B8BD6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28361"/>
            <a:ext cx="6656080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Plot the coordinates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25552" y="1052736"/>
            <a:ext cx="1954381" cy="4555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(5 , 1)</a:t>
            </a:r>
          </a:p>
          <a:p>
            <a:pPr algn="ctr"/>
            <a:r>
              <a:rPr lang="en-GB" sz="4000" dirty="0">
                <a:solidFill>
                  <a:srgbClr val="FF0000"/>
                </a:solidFill>
              </a:rPr>
              <a:t>(5 , 7</a:t>
            </a:r>
            <a:r>
              <a:rPr lang="en-GB" sz="4000" dirty="0" smtClean="0">
                <a:solidFill>
                  <a:srgbClr val="FF0000"/>
                </a:solidFill>
              </a:rPr>
              <a:t>)</a:t>
            </a:r>
            <a:endParaRPr lang="en-GB" sz="4000" dirty="0">
              <a:solidFill>
                <a:srgbClr val="FF0000"/>
              </a:solidFill>
            </a:endParaRPr>
          </a:p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(2 </a:t>
            </a:r>
            <a:r>
              <a:rPr lang="en-GB" sz="4000" dirty="0">
                <a:solidFill>
                  <a:srgbClr val="FF0000"/>
                </a:solidFill>
              </a:rPr>
              <a:t>, 1</a:t>
            </a:r>
            <a:r>
              <a:rPr lang="en-GB" sz="4000" dirty="0" smtClean="0">
                <a:solidFill>
                  <a:srgbClr val="FF0000"/>
                </a:solidFill>
              </a:rPr>
              <a:t>)</a:t>
            </a:r>
          </a:p>
          <a:p>
            <a:pPr algn="ctr"/>
            <a:endParaRPr lang="en-GB" sz="4000" dirty="0" smtClean="0">
              <a:solidFill>
                <a:srgbClr val="FF0000"/>
              </a:solidFill>
            </a:endParaRPr>
          </a:p>
          <a:p>
            <a:pPr algn="ctr"/>
            <a:r>
              <a:rPr lang="en-GB" dirty="0" smtClean="0"/>
              <a:t>Join them up.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What shape is it?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What is its area?</a:t>
            </a:r>
            <a:endParaRPr lang="en-GB" dirty="0"/>
          </a:p>
          <a:p>
            <a:pPr algn="ctr"/>
            <a:endParaRPr lang="en-GB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Right Triangle 2"/>
          <p:cNvSpPr/>
          <p:nvPr/>
        </p:nvSpPr>
        <p:spPr>
          <a:xfrm flipH="1">
            <a:off x="4232478" y="1916832"/>
            <a:ext cx="771569" cy="1584176"/>
          </a:xfrm>
          <a:prstGeom prst="rt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ysClr val="windowText" lastClr="0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37706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28361"/>
            <a:ext cx="6656080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Plot the coordinates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08258" y="1052736"/>
            <a:ext cx="215623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Draw the line</a:t>
            </a:r>
          </a:p>
          <a:p>
            <a:pPr algn="ctr"/>
            <a:r>
              <a:rPr lang="en-GB" sz="3600" dirty="0" smtClean="0">
                <a:solidFill>
                  <a:srgbClr val="FF0000"/>
                </a:solidFill>
              </a:rPr>
              <a:t>x = 1</a:t>
            </a:r>
          </a:p>
          <a:p>
            <a:pPr algn="ctr"/>
            <a:endParaRPr lang="en-GB" sz="3600" dirty="0">
              <a:solidFill>
                <a:srgbClr val="FF0000"/>
              </a:solidFill>
            </a:endParaRPr>
          </a:p>
          <a:p>
            <a:pPr algn="ctr"/>
            <a:r>
              <a:rPr lang="en-GB" dirty="0" smtClean="0"/>
              <a:t>Reflect the triangle </a:t>
            </a:r>
          </a:p>
          <a:p>
            <a:pPr algn="ctr"/>
            <a:r>
              <a:rPr lang="en-GB" dirty="0" smtClean="0"/>
              <a:t>in this line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What is area of the new shape?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Why is the area the same?</a:t>
            </a:r>
            <a:endParaRPr lang="en-GB" dirty="0"/>
          </a:p>
          <a:p>
            <a:pPr algn="ctr"/>
            <a:endParaRPr lang="en-GB" sz="3600" dirty="0" smtClean="0">
              <a:solidFill>
                <a:srgbClr val="FF0000"/>
              </a:solidFill>
            </a:endParaRPr>
          </a:p>
          <a:p>
            <a:pPr algn="ctr"/>
            <a:endParaRPr lang="en-GB" sz="3600" dirty="0">
              <a:solidFill>
                <a:srgbClr val="FF0000"/>
              </a:solidFill>
            </a:endParaRPr>
          </a:p>
          <a:p>
            <a:pPr algn="ctr"/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3" name="Right Triangle 2"/>
          <p:cNvSpPr/>
          <p:nvPr/>
        </p:nvSpPr>
        <p:spPr>
          <a:xfrm flipH="1">
            <a:off x="4219226" y="1916832"/>
            <a:ext cx="771569" cy="1584176"/>
          </a:xfrm>
          <a:prstGeom prst="rt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7" name="Right Triangle 6"/>
          <p:cNvSpPr/>
          <p:nvPr/>
        </p:nvSpPr>
        <p:spPr>
          <a:xfrm>
            <a:off x="2890831" y="1898415"/>
            <a:ext cx="771569" cy="1584176"/>
          </a:xfrm>
          <a:prstGeom prst="rtTriangl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ysClr val="windowText" lastClr="000000"/>
                </a:solidFill>
              </a:ln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923928" y="1052736"/>
            <a:ext cx="0" cy="538579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412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28361"/>
            <a:ext cx="6656080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Plot the coordinates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25552" y="1052736"/>
            <a:ext cx="1954381" cy="4555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(7 , 3)</a:t>
            </a:r>
          </a:p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(7 </a:t>
            </a:r>
            <a:r>
              <a:rPr lang="en-GB" sz="4000" dirty="0">
                <a:solidFill>
                  <a:srgbClr val="FF0000"/>
                </a:solidFill>
              </a:rPr>
              <a:t>, </a:t>
            </a:r>
            <a:r>
              <a:rPr lang="en-GB" sz="4000" dirty="0" smtClean="0">
                <a:solidFill>
                  <a:srgbClr val="FF0000"/>
                </a:solidFill>
              </a:rPr>
              <a:t>9)</a:t>
            </a:r>
            <a:endParaRPr lang="en-GB" sz="4000" dirty="0">
              <a:solidFill>
                <a:srgbClr val="FF0000"/>
              </a:solidFill>
            </a:endParaRPr>
          </a:p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(-2 ,3)</a:t>
            </a:r>
          </a:p>
          <a:p>
            <a:pPr algn="ctr"/>
            <a:endParaRPr lang="en-GB" sz="4000" dirty="0" smtClean="0">
              <a:solidFill>
                <a:srgbClr val="FF0000"/>
              </a:solidFill>
            </a:endParaRPr>
          </a:p>
          <a:p>
            <a:pPr algn="ctr"/>
            <a:r>
              <a:rPr lang="en-GB" dirty="0" smtClean="0"/>
              <a:t>Join them up.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What shape is it?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What is its area?</a:t>
            </a:r>
            <a:endParaRPr lang="en-GB" dirty="0"/>
          </a:p>
          <a:p>
            <a:pPr algn="ctr"/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3" name="Right Triangle 2"/>
          <p:cNvSpPr/>
          <p:nvPr/>
        </p:nvSpPr>
        <p:spPr>
          <a:xfrm flipH="1">
            <a:off x="3131840" y="1340768"/>
            <a:ext cx="2429198" cy="1584176"/>
          </a:xfrm>
          <a:prstGeom prst="rt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ysClr val="windowText" lastClr="0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02091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28361"/>
            <a:ext cx="6656080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Plot the coordinates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46966" y="1071802"/>
            <a:ext cx="2418364" cy="7386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Draw the line</a:t>
            </a:r>
          </a:p>
          <a:p>
            <a:pPr algn="ctr"/>
            <a:endParaRPr lang="en-GB" dirty="0"/>
          </a:p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y = 3</a:t>
            </a:r>
          </a:p>
          <a:p>
            <a:pPr algn="ctr"/>
            <a:endParaRPr lang="en-GB" sz="4000" dirty="0" smtClean="0">
              <a:solidFill>
                <a:srgbClr val="FF0000"/>
              </a:solidFill>
            </a:endParaRPr>
          </a:p>
          <a:p>
            <a:pPr lvl="0" algn="ctr"/>
            <a:endParaRPr lang="en-GB" dirty="0" smtClean="0">
              <a:solidFill>
                <a:prstClr val="black"/>
              </a:solidFill>
            </a:endParaRPr>
          </a:p>
          <a:p>
            <a:pPr lvl="0" algn="ctr"/>
            <a:r>
              <a:rPr lang="en-GB" dirty="0" smtClean="0">
                <a:solidFill>
                  <a:prstClr val="black"/>
                </a:solidFill>
              </a:rPr>
              <a:t>Reflect the triangle in the line.</a:t>
            </a:r>
          </a:p>
          <a:p>
            <a:pPr lvl="0" algn="ctr"/>
            <a:endParaRPr lang="en-GB" dirty="0">
              <a:solidFill>
                <a:prstClr val="black"/>
              </a:solidFill>
            </a:endParaRPr>
          </a:p>
          <a:p>
            <a:pPr lvl="0" algn="ctr"/>
            <a:r>
              <a:rPr lang="en-GB" dirty="0" smtClean="0">
                <a:solidFill>
                  <a:prstClr val="black"/>
                </a:solidFill>
              </a:rPr>
              <a:t>What type of triangle is the shape made up from the two triangles?</a:t>
            </a:r>
          </a:p>
          <a:p>
            <a:pPr lvl="0" algn="ctr"/>
            <a:endParaRPr lang="en-GB" dirty="0">
              <a:solidFill>
                <a:prstClr val="black"/>
              </a:solidFill>
            </a:endParaRPr>
          </a:p>
          <a:p>
            <a:pPr lvl="0" algn="ctr"/>
            <a:r>
              <a:rPr lang="en-GB" dirty="0" smtClean="0">
                <a:solidFill>
                  <a:prstClr val="black"/>
                </a:solidFill>
              </a:rPr>
              <a:t>How do you know?</a:t>
            </a:r>
          </a:p>
          <a:p>
            <a:pPr lvl="0" algn="ctr"/>
            <a:endParaRPr lang="en-GB" sz="4000" dirty="0">
              <a:solidFill>
                <a:prstClr val="black"/>
              </a:solidFill>
            </a:endParaRPr>
          </a:p>
          <a:p>
            <a:pPr lvl="0" algn="ctr"/>
            <a:endParaRPr lang="en-GB" sz="4000" dirty="0" smtClean="0">
              <a:solidFill>
                <a:srgbClr val="FF0000"/>
              </a:solidFill>
            </a:endParaRPr>
          </a:p>
          <a:p>
            <a:pPr algn="ctr"/>
            <a:endParaRPr lang="en-GB" sz="4000" dirty="0" smtClean="0">
              <a:solidFill>
                <a:srgbClr val="FF0000"/>
              </a:solidFill>
            </a:endParaRPr>
          </a:p>
          <a:p>
            <a:pPr algn="ctr"/>
            <a:endParaRPr lang="en-GB" dirty="0"/>
          </a:p>
          <a:p>
            <a:pPr algn="ctr"/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3" name="Right Triangle 2"/>
          <p:cNvSpPr/>
          <p:nvPr/>
        </p:nvSpPr>
        <p:spPr>
          <a:xfrm flipH="1">
            <a:off x="3131840" y="1340768"/>
            <a:ext cx="2429198" cy="1584176"/>
          </a:xfrm>
          <a:prstGeom prst="rt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ysClr val="windowText" lastClr="000000"/>
                </a:solidFill>
              </a:ln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27232" y="2938287"/>
            <a:ext cx="604867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ight Triangle 7"/>
          <p:cNvSpPr/>
          <p:nvPr/>
        </p:nvSpPr>
        <p:spPr>
          <a:xfrm flipH="1" flipV="1">
            <a:off x="3131840" y="2967345"/>
            <a:ext cx="2429198" cy="1584176"/>
          </a:xfrm>
          <a:prstGeom prst="rt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ysClr val="windowText" lastClr="0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9967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4" descr="j02135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Worksheet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9517" y="1255713"/>
            <a:ext cx="8965182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 </a:t>
            </a:r>
            <a:endParaRPr lang="en-GB" sz="20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Think about each part of the question carefully.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Each part builds on the previous part, so any mistakes would be a disaster!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The next slide will be shown as you complete the worksheet.  It will remind you how to find areas of different shapes.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Challenge: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2376" y="4293096"/>
            <a:ext cx="777686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Can you create a similar type of question, and answer it?</a:t>
            </a:r>
          </a:p>
          <a:p>
            <a:pPr algn="ctr"/>
            <a:r>
              <a:rPr lang="en-GB" sz="2000" dirty="0" smtClean="0"/>
              <a:t>How could you make it more difficult?</a:t>
            </a:r>
          </a:p>
          <a:p>
            <a:pPr algn="ctr"/>
            <a:endParaRPr lang="en-GB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8291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 bwMode="auto">
          <a:xfrm>
            <a:off x="3004412" y="61991"/>
            <a:ext cx="72008" cy="6724001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" name="Straight Connector 3"/>
          <p:cNvCxnSpPr/>
          <p:nvPr/>
        </p:nvCxnSpPr>
        <p:spPr bwMode="auto">
          <a:xfrm>
            <a:off x="6012160" y="61991"/>
            <a:ext cx="72008" cy="6741368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ounded Rectangle 5"/>
          <p:cNvSpPr/>
          <p:nvPr/>
        </p:nvSpPr>
        <p:spPr bwMode="auto">
          <a:xfrm>
            <a:off x="195859" y="924950"/>
            <a:ext cx="2736304" cy="824270"/>
          </a:xfrm>
          <a:prstGeom prst="roundRect">
            <a:avLst>
              <a:gd name="adj" fmla="val 25292"/>
            </a:avLst>
          </a:prstGeom>
          <a:solidFill>
            <a:srgbClr val="FFC000"/>
          </a:solidFill>
          <a:ln w="28575">
            <a:solidFill>
              <a:schemeClr val="tx1"/>
            </a:solidFill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A = b</a:t>
            </a:r>
            <a:r>
              <a:rPr kumimoji="0" lang="en-GB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 x h</a:t>
            </a:r>
            <a:endParaRPr kumimoji="0" lang="en-GB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3200935" y="620688"/>
            <a:ext cx="2736304" cy="1487269"/>
          </a:xfrm>
          <a:prstGeom prst="roundRect">
            <a:avLst>
              <a:gd name="adj" fmla="val 25292"/>
            </a:avLst>
          </a:prstGeom>
          <a:solidFill>
            <a:srgbClr val="FFFF00"/>
          </a:solidFill>
          <a:ln w="28575">
            <a:solidFill>
              <a:schemeClr val="tx1"/>
            </a:solidFill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A = </a:t>
            </a:r>
            <a:r>
              <a:rPr kumimoji="0" lang="en-GB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b</a:t>
            </a:r>
            <a:r>
              <a:rPr kumimoji="0" lang="en-GB" sz="3600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 x h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600" dirty="0" smtClean="0">
                <a:solidFill>
                  <a:schemeClr val="tx1"/>
                </a:solidFill>
                <a:cs typeface="Arial" charset="0"/>
              </a:rPr>
              <a:t>      2</a:t>
            </a:r>
            <a:endParaRPr kumimoji="0" lang="en-GB" sz="36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6156176" y="620688"/>
            <a:ext cx="2843808" cy="1487269"/>
          </a:xfrm>
          <a:prstGeom prst="roundRect">
            <a:avLst>
              <a:gd name="adj" fmla="val 25292"/>
            </a:avLst>
          </a:prstGeom>
          <a:solidFill>
            <a:srgbClr val="92D050"/>
          </a:solidFill>
          <a:ln w="28575">
            <a:solidFill>
              <a:schemeClr val="tx1"/>
            </a:solidFill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A = </a:t>
            </a:r>
            <a:r>
              <a:rPr lang="en-GB" sz="3600" u="sng" dirty="0" smtClean="0">
                <a:solidFill>
                  <a:schemeClr val="tx1"/>
                </a:solidFill>
                <a:cs typeface="Arial" charset="0"/>
              </a:rPr>
              <a:t>(a + b)h</a:t>
            </a:r>
            <a:endParaRPr kumimoji="0" lang="en-GB" sz="3600" b="0" i="0" u="sng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600" dirty="0" smtClean="0">
                <a:solidFill>
                  <a:schemeClr val="tx1"/>
                </a:solidFill>
                <a:cs typeface="Arial" charset="0"/>
              </a:rPr>
              <a:t>      2</a:t>
            </a:r>
            <a:endParaRPr kumimoji="0" lang="en-GB" sz="36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504" y="2204864"/>
            <a:ext cx="2880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parallelogram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131599" y="2257708"/>
            <a:ext cx="2880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triangle</a:t>
            </a:r>
            <a:endParaRPr lang="en-GB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155694" y="2204864"/>
            <a:ext cx="2880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trapezium</a:t>
            </a:r>
            <a:endParaRPr lang="en-GB" sz="2800" dirty="0"/>
          </a:p>
        </p:txBody>
      </p:sp>
      <p:sp>
        <p:nvSpPr>
          <p:cNvPr id="13" name="Parallelogram 12"/>
          <p:cNvSpPr/>
          <p:nvPr/>
        </p:nvSpPr>
        <p:spPr bwMode="auto">
          <a:xfrm>
            <a:off x="323528" y="2924944"/>
            <a:ext cx="1872208" cy="1080120"/>
          </a:xfrm>
          <a:prstGeom prst="parallelogram">
            <a:avLst>
              <a:gd name="adj" fmla="val 59633"/>
            </a:avLst>
          </a:prstGeom>
          <a:solidFill>
            <a:srgbClr val="FFC000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Parallelogram 13"/>
          <p:cNvSpPr/>
          <p:nvPr/>
        </p:nvSpPr>
        <p:spPr bwMode="auto">
          <a:xfrm>
            <a:off x="1367303" y="4129688"/>
            <a:ext cx="1078936" cy="2304256"/>
          </a:xfrm>
          <a:prstGeom prst="parallelogram">
            <a:avLst>
              <a:gd name="adj" fmla="val 59909"/>
            </a:avLst>
          </a:prstGeom>
          <a:solidFill>
            <a:srgbClr val="FFC000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Isosceles Triangle 14"/>
          <p:cNvSpPr/>
          <p:nvPr/>
        </p:nvSpPr>
        <p:spPr bwMode="auto">
          <a:xfrm>
            <a:off x="3201113" y="2663334"/>
            <a:ext cx="1224136" cy="1805209"/>
          </a:xfrm>
          <a:prstGeom prst="triangle">
            <a:avLst>
              <a:gd name="adj" fmla="val 21140"/>
            </a:avLst>
          </a:prstGeom>
          <a:solidFill>
            <a:srgbClr val="FFFF00"/>
          </a:solidFill>
          <a:ln w="3810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Right Triangle 15"/>
          <p:cNvSpPr/>
          <p:nvPr/>
        </p:nvSpPr>
        <p:spPr bwMode="auto">
          <a:xfrm>
            <a:off x="3813181" y="5123955"/>
            <a:ext cx="1766931" cy="1224136"/>
          </a:xfrm>
          <a:prstGeom prst="rtTriangl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Trapezoid 16"/>
          <p:cNvSpPr/>
          <p:nvPr/>
        </p:nvSpPr>
        <p:spPr bwMode="auto">
          <a:xfrm>
            <a:off x="6659870" y="3188130"/>
            <a:ext cx="1872208" cy="917863"/>
          </a:xfrm>
          <a:prstGeom prst="trapezoid">
            <a:avLst>
              <a:gd name="adj" fmla="val 62736"/>
            </a:avLst>
          </a:prstGeom>
          <a:solidFill>
            <a:srgbClr val="92D050"/>
          </a:solidFill>
          <a:ln w="38100">
            <a:solidFill>
              <a:schemeClr val="tx1"/>
            </a:solidFill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" name="Flowchart: Manual Input 18"/>
          <p:cNvSpPr/>
          <p:nvPr/>
        </p:nvSpPr>
        <p:spPr bwMode="auto">
          <a:xfrm>
            <a:off x="7001835" y="4833156"/>
            <a:ext cx="1152490" cy="1368152"/>
          </a:xfrm>
          <a:prstGeom prst="flowChartManualInput">
            <a:avLst/>
          </a:prstGeom>
          <a:solidFill>
            <a:srgbClr val="92D050"/>
          </a:solidFill>
          <a:ln w="38100">
            <a:solidFill>
              <a:schemeClr val="bg1">
                <a:lumMod val="10000"/>
              </a:schemeClr>
            </a:solidFill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23528" y="4162270"/>
            <a:ext cx="1224256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 flipV="1">
            <a:off x="195859" y="2924944"/>
            <a:ext cx="0" cy="108012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1294643" y="6597352"/>
            <a:ext cx="612128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/>
          <p:cNvCxnSpPr/>
          <p:nvPr/>
        </p:nvCxnSpPr>
        <p:spPr bwMode="auto">
          <a:xfrm flipV="1">
            <a:off x="2515514" y="4162270"/>
            <a:ext cx="0" cy="2271674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3201113" y="4653136"/>
            <a:ext cx="1224256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/>
          <p:nvPr/>
        </p:nvCxnSpPr>
        <p:spPr bwMode="auto">
          <a:xfrm flipH="1" flipV="1">
            <a:off x="4569087" y="2767228"/>
            <a:ext cx="2792" cy="1701315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>
            <a:off x="3813121" y="6525344"/>
            <a:ext cx="1911007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/>
          <p:cNvCxnSpPr/>
          <p:nvPr/>
        </p:nvCxnSpPr>
        <p:spPr bwMode="auto">
          <a:xfrm flipV="1">
            <a:off x="3638688" y="5123955"/>
            <a:ext cx="0" cy="130999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/>
          <p:nvPr/>
        </p:nvCxnSpPr>
        <p:spPr bwMode="auto">
          <a:xfrm flipV="1">
            <a:off x="6804248" y="5123955"/>
            <a:ext cx="0" cy="1137006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Connector 38"/>
          <p:cNvCxnSpPr/>
          <p:nvPr/>
        </p:nvCxnSpPr>
        <p:spPr bwMode="auto">
          <a:xfrm flipV="1">
            <a:off x="8388424" y="4833156"/>
            <a:ext cx="0" cy="137551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Connector 40"/>
          <p:cNvCxnSpPr/>
          <p:nvPr/>
        </p:nvCxnSpPr>
        <p:spPr bwMode="auto">
          <a:xfrm flipV="1">
            <a:off x="6516216" y="3133059"/>
            <a:ext cx="0" cy="972934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Arrow Connector 42"/>
          <p:cNvCxnSpPr/>
          <p:nvPr/>
        </p:nvCxnSpPr>
        <p:spPr bwMode="auto">
          <a:xfrm>
            <a:off x="6659870" y="4293096"/>
            <a:ext cx="1872208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>
            <a:off x="7218221" y="3068960"/>
            <a:ext cx="810163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Arrow Connector 47"/>
          <p:cNvCxnSpPr/>
          <p:nvPr/>
        </p:nvCxnSpPr>
        <p:spPr bwMode="auto">
          <a:xfrm flipV="1">
            <a:off x="7001835" y="6433944"/>
            <a:ext cx="1152490" cy="1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1" name="TextBox 50"/>
          <p:cNvSpPr txBox="1"/>
          <p:nvPr/>
        </p:nvSpPr>
        <p:spPr>
          <a:xfrm>
            <a:off x="750052" y="4129916"/>
            <a:ext cx="413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b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367303" y="6381328"/>
            <a:ext cx="413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b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62279" y="4489956"/>
            <a:ext cx="41333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b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489981" y="6290156"/>
            <a:ext cx="288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b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89308" y="4221088"/>
            <a:ext cx="413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b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325412" y="5222761"/>
            <a:ext cx="413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b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6221" y="3140968"/>
            <a:ext cx="413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502485" y="5036497"/>
            <a:ext cx="413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277520" y="5549983"/>
            <a:ext cx="413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571879" y="3304328"/>
            <a:ext cx="413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155694" y="3423991"/>
            <a:ext cx="413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371414" y="6290156"/>
            <a:ext cx="413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453204" y="5434290"/>
            <a:ext cx="413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a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371413" y="2617748"/>
            <a:ext cx="413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a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20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51" grpId="0"/>
      <p:bldP spid="52" grpId="0"/>
      <p:bldP spid="53" grpId="0" animBg="1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pairs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1484784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Can you create a similar type of question, and answer it?</a:t>
            </a:r>
          </a:p>
          <a:p>
            <a:pPr algn="ctr"/>
            <a:endParaRPr lang="en-GB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392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1809</TotalTime>
  <Words>256</Words>
  <Application>Microsoft Office PowerPoint</Application>
  <PresentationFormat>On-screen Show (4:3)</PresentationFormat>
  <Paragraphs>83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Matilde Warden</dc:creator>
  <cp:lastModifiedBy>Warden, M</cp:lastModifiedBy>
  <cp:revision>19</cp:revision>
  <dcterms:created xsi:type="dcterms:W3CDTF">2013-02-13T20:26:35Z</dcterms:created>
  <dcterms:modified xsi:type="dcterms:W3CDTF">2017-06-14T16:42:59Z</dcterms:modified>
</cp:coreProperties>
</file>