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58" r:id="rId3"/>
    <p:sldId id="263" r:id="rId4"/>
    <p:sldId id="264" r:id="rId5"/>
    <p:sldId id="266" r:id="rId6"/>
    <p:sldId id="256" r:id="rId7"/>
    <p:sldId id="273" r:id="rId8"/>
    <p:sldId id="262" r:id="rId9"/>
    <p:sldId id="298" r:id="rId10"/>
    <p:sldId id="284" r:id="rId11"/>
    <p:sldId id="278" r:id="rId12"/>
    <p:sldId id="271" r:id="rId13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FF66"/>
    <a:srgbClr val="FFFFCC"/>
    <a:srgbClr val="FFFF66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18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5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Sheet1!$C$3:$C$9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5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9555072"/>
        <c:axId val="34413312"/>
      </c:barChart>
      <c:catAx>
        <c:axId val="39555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Position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4413312"/>
        <c:crosses val="autoZero"/>
        <c:auto val="1"/>
        <c:lblAlgn val="ctr"/>
        <c:lblOffset val="100"/>
        <c:noMultiLvlLbl val="0"/>
      </c:catAx>
      <c:valAx>
        <c:axId val="344133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9555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5064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 algn="ctr"/>
            <a:r>
              <a:rPr lang="en-GB" sz="3600" b="1" i="1" dirty="0">
                <a:latin typeface="Symbol" pitchFamily="18" charset="2"/>
              </a:rPr>
              <a:t> </a:t>
            </a:r>
            <a:r>
              <a:rPr lang="en-GB" sz="3600" b="1" i="1" dirty="0" smtClean="0">
                <a:latin typeface="Symbol" pitchFamily="18" charset="2"/>
              </a:rPr>
              <a:t>p </a:t>
            </a:r>
            <a:r>
              <a:rPr lang="en-GB" sz="2000" b="1" i="1" dirty="0" smtClean="0">
                <a:latin typeface="Lucida Handwriting" pitchFamily="66" charset="0"/>
              </a:rPr>
              <a:t>day DINGBATS</a:t>
            </a:r>
            <a:endParaRPr lang="en-GB" sz="2000" b="1" i="1" dirty="0">
              <a:latin typeface="Lucida Handwriting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5065" y="0"/>
            <a:ext cx="2851349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 algn="l"/>
            <a:r>
              <a:rPr lang="en-GB" dirty="0" smtClean="0"/>
              <a:t>Your Name and Tutor Group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93096" y="58685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DCB8-74F3-43FD-97F5-C7DFD1D9B87E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AE7D-2A50-4FA9-B107-33DF621C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9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800" dirty="0" smtClean="0">
                <a:latin typeface="Arial Black" pitchFamily="34" charset="0"/>
              </a:rPr>
              <a:t>Cutie Pie</a:t>
            </a:r>
            <a:endParaRPr lang="en-GB" sz="1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Pumpkin Pie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Apple Pie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Pie Chart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 Spy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Pie in the Sky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Pineapple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Popeye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9063-2234-4924-9699-50F6EA918AFF}" type="datetimeFigureOut">
              <a:rPr lang="en-GB" smtClean="0"/>
              <a:pPr/>
              <a:t>07/03/2016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148064" y="1844826"/>
            <a:ext cx="2016224" cy="194669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71600" y="1556794"/>
            <a:ext cx="4824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0" dirty="0" smtClean="0">
                <a:latin typeface="Rockwell Extra Bold" pitchFamily="18" charset="0"/>
              </a:rPr>
              <a:t>q t </a:t>
            </a:r>
            <a:endParaRPr lang="en-GB" sz="18000" dirty="0">
              <a:latin typeface="Rockwell Extra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www.deliciousdiets.co.uk/clipartfood/pumpki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259631" y="836712"/>
            <a:ext cx="6871623" cy="5344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3059832" y="1844826"/>
            <a:ext cx="41764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0" b="1" i="1" dirty="0" smtClean="0">
                <a:solidFill>
                  <a:schemeClr val="bg1"/>
                </a:solidFill>
                <a:latin typeface="Lucida Handwriting"/>
              </a:rPr>
              <a:t>∏</a:t>
            </a:r>
            <a:endParaRPr lang="en-GB" sz="22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95736" y="1556792"/>
            <a:ext cx="3960440" cy="3135313"/>
            <a:chOff x="1907704" y="2636912"/>
            <a:chExt cx="3960440" cy="3135313"/>
          </a:xfrm>
        </p:grpSpPr>
        <p:grpSp>
          <p:nvGrpSpPr>
            <p:cNvPr id="15" name="Group 14"/>
            <p:cNvGrpSpPr/>
            <p:nvPr/>
          </p:nvGrpSpPr>
          <p:grpSpPr>
            <a:xfrm>
              <a:off x="2843808" y="3356992"/>
              <a:ext cx="648072" cy="2343225"/>
              <a:chOff x="2843808" y="3356992"/>
              <a:chExt cx="648072" cy="2343225"/>
            </a:xfrm>
          </p:grpSpPr>
          <p:pic>
            <p:nvPicPr>
              <p:cNvPr id="20482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843808" y="5085184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5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4509120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6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933056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7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356992"/>
                <a:ext cx="576064" cy="615033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3212976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9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2852936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0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1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2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39952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3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6016" y="2708920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4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92080" y="2636912"/>
              <a:ext cx="576064" cy="615033"/>
            </a:xfrm>
            <a:prstGeom prst="rect">
              <a:avLst/>
            </a:prstGeom>
            <a:noFill/>
          </p:spPr>
        </p:pic>
        <p:grpSp>
          <p:nvGrpSpPr>
            <p:cNvPr id="16" name="Group 15"/>
            <p:cNvGrpSpPr/>
            <p:nvPr/>
          </p:nvGrpSpPr>
          <p:grpSpPr>
            <a:xfrm>
              <a:off x="4283968" y="3429000"/>
              <a:ext cx="648072" cy="2343225"/>
              <a:chOff x="2843808" y="3356992"/>
              <a:chExt cx="648072" cy="2343225"/>
            </a:xfrm>
          </p:grpSpPr>
          <p:pic>
            <p:nvPicPr>
              <p:cNvPr id="17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843808" y="5085184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4509120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933056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356992"/>
                <a:ext cx="576064" cy="615033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27584" y="908720"/>
          <a:ext cx="756084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ozguru.mu.nu/Photos/Pi-da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348882"/>
            <a:ext cx="2736304" cy="2062379"/>
          </a:xfrm>
          <a:prstGeom prst="rect">
            <a:avLst/>
          </a:prstGeom>
          <a:noFill/>
        </p:spPr>
      </p:pic>
      <p:pic>
        <p:nvPicPr>
          <p:cNvPr id="23556" name="Picture 4" descr="http://www.dragoart.com/tuts/pics/8/139/how-to-draw-manga-eye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3780" t="3500" r="2981" b="12501"/>
          <a:stretch>
            <a:fillRect/>
          </a:stretch>
        </p:blipFill>
        <p:spPr bwMode="auto">
          <a:xfrm>
            <a:off x="251520" y="1844824"/>
            <a:ext cx="5328592" cy="345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87624" y="2492897"/>
            <a:ext cx="6624736" cy="2862322"/>
            <a:chOff x="683568" y="1628800"/>
            <a:chExt cx="6624736" cy="2862322"/>
          </a:xfrm>
        </p:grpSpPr>
        <p:pic>
          <p:nvPicPr>
            <p:cNvPr id="11266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3995936" y="1844824"/>
              <a:ext cx="2016224" cy="194669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5868144" y="1628800"/>
              <a:ext cx="144016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0" dirty="0" smtClean="0">
                  <a:latin typeface="Lucida Handwriting" pitchFamily="66" charset="0"/>
                </a:rPr>
                <a:t>Y</a:t>
              </a:r>
              <a:endParaRPr lang="en-GB" sz="18000" dirty="0">
                <a:latin typeface="Lucida Handwriting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3568" y="1628800"/>
              <a:ext cx="352839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0" dirty="0" smtClean="0">
                  <a:latin typeface="Lucida Handwriting" pitchFamily="66" charset="0"/>
                </a:rPr>
                <a:t>SK</a:t>
              </a:r>
              <a:endParaRPr lang="en-GB" sz="18000" dirty="0">
                <a:latin typeface="Lucida Handwriting" pitchFamily="66" charset="0"/>
              </a:endParaRPr>
            </a:p>
          </p:txBody>
        </p:sp>
      </p:grp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en-GB" sz="8000" dirty="0" smtClean="0"/>
              <a:t>the</a:t>
            </a:r>
            <a:endParaRPr lang="en-GB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kuhmann.com/USA%20Flag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25958">
            <a:off x="6016898" y="890298"/>
            <a:ext cx="1656184" cy="2175122"/>
          </a:xfrm>
          <a:prstGeom prst="rect">
            <a:avLst/>
          </a:prstGeom>
          <a:noFill/>
        </p:spPr>
      </p:pic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760" t="25264" r="13601" b="20320"/>
          <a:stretch>
            <a:fillRect/>
          </a:stretch>
        </p:blipFill>
        <p:spPr bwMode="auto">
          <a:xfrm>
            <a:off x="2051720" y="1988840"/>
            <a:ext cx="3960440" cy="3823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1043608" y="2492898"/>
            <a:ext cx="2736304" cy="26419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23928" y="3573018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i="1" dirty="0" smtClean="0">
                <a:latin typeface="Lucida Handwriting" pitchFamily="66" charset="0"/>
              </a:rPr>
              <a:t>‘n</a:t>
            </a:r>
            <a:endParaRPr lang="en-GB" sz="8000" i="1" dirty="0">
              <a:latin typeface="Lucida Handwriting" pitchFamily="66" charset="0"/>
            </a:endParaRPr>
          </a:p>
        </p:txBody>
      </p:sp>
      <p:pic>
        <p:nvPicPr>
          <p:cNvPr id="16386" name="Picture 2" descr="http://media.cio.co.uk/cmsdata/news/3244734/Green%20Appl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rgbClr val="FFFF66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652120" y="2276872"/>
            <a:ext cx="316835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331640" y="1700808"/>
            <a:ext cx="2736304" cy="3647578"/>
            <a:chOff x="827584" y="2420888"/>
            <a:chExt cx="2736304" cy="3647578"/>
          </a:xfrm>
        </p:grpSpPr>
        <p:pic>
          <p:nvPicPr>
            <p:cNvPr id="9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699792" y="5301208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0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979712" y="5373216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1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331640" y="5085184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2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971600" y="4437112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3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827584" y="3717032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4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971600" y="3068960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547664" y="2564904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6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195736" y="2420888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17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843808" y="2636912"/>
              <a:ext cx="720080" cy="695250"/>
            </a:xfrm>
            <a:prstGeom prst="rect">
              <a:avLst/>
            </a:prstGeom>
            <a:noFill/>
          </p:spPr>
        </p:pic>
      </p:grpSp>
      <p:grpSp>
        <p:nvGrpSpPr>
          <p:cNvPr id="19" name="Group 18"/>
          <p:cNvGrpSpPr/>
          <p:nvPr/>
        </p:nvGrpSpPr>
        <p:grpSpPr>
          <a:xfrm>
            <a:off x="4283968" y="1700808"/>
            <a:ext cx="2736304" cy="3647578"/>
            <a:chOff x="827584" y="2420888"/>
            <a:chExt cx="2736304" cy="3647578"/>
          </a:xfrm>
        </p:grpSpPr>
        <p:pic>
          <p:nvPicPr>
            <p:cNvPr id="20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699792" y="5301208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1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979712" y="5373216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2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331640" y="5085184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3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971600" y="4437112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4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827584" y="3717032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5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971600" y="3068960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6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1547664" y="2564904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7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195736" y="2420888"/>
              <a:ext cx="720080" cy="695250"/>
            </a:xfrm>
            <a:prstGeom prst="rect">
              <a:avLst/>
            </a:prstGeom>
            <a:noFill/>
          </p:spPr>
        </p:pic>
        <p:pic>
          <p:nvPicPr>
            <p:cNvPr id="28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2843808" y="2636912"/>
              <a:ext cx="720080" cy="6952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zguru.mu.nu/Photos/Pi-da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717032"/>
            <a:ext cx="2592288" cy="1953832"/>
          </a:xfrm>
          <a:prstGeom prst="rect">
            <a:avLst/>
          </a:prstGeom>
          <a:noFill/>
        </p:spPr>
      </p:pic>
      <p:pic>
        <p:nvPicPr>
          <p:cNvPr id="31746" name="Picture 2" descr="http://t2.gstatic.com/images?q=tbn:ANd9GcQuRQkpVVcimm058q6fDWbI5U1UXrmYqdMgkkge_FjGd8zOaoSshA&amp;t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701618">
            <a:off x="2296749" y="1631302"/>
            <a:ext cx="1847850" cy="2476501"/>
          </a:xfrm>
          <a:prstGeom prst="rect">
            <a:avLst/>
          </a:prstGeom>
          <a:noFill/>
        </p:spPr>
      </p:pic>
      <p:pic>
        <p:nvPicPr>
          <p:cNvPr id="31748" name="Picture 4" descr="http://www.royale.ie/jpgs/cakes/misc/meringue%20nes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53268">
            <a:off x="4149004" y="1776136"/>
            <a:ext cx="2887097" cy="1969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563888" y="3645024"/>
            <a:ext cx="2311971" cy="2232248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19872" y="5589240"/>
            <a:ext cx="2520280" cy="10709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pperplate Gothic Bold" pitchFamily="34" charset="0"/>
                <a:ea typeface="+mj-ea"/>
                <a:cs typeface="+mj-cs"/>
              </a:rPr>
              <a:t>lon</a:t>
            </a:r>
            <a:endParaRPr kumimoji="0" lang="en-GB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pperplate Gothic Bold" pitchFamily="34" charset="0"/>
              <a:ea typeface="+mj-ea"/>
              <a:cs typeface="+mj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563888" y="332656"/>
            <a:ext cx="2232248" cy="3600400"/>
            <a:chOff x="3491880" y="764704"/>
            <a:chExt cx="2232248" cy="3600400"/>
          </a:xfrm>
        </p:grpSpPr>
        <p:pic>
          <p:nvPicPr>
            <p:cNvPr id="4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3779912" y="2060848"/>
              <a:ext cx="1694760" cy="1636320"/>
            </a:xfrm>
            <a:prstGeom prst="rect">
              <a:avLst/>
            </a:prstGeom>
            <a:noFill/>
          </p:spPr>
        </p:pic>
        <p:pic>
          <p:nvPicPr>
            <p:cNvPr id="6" name="Picture 2" descr="http://www.theanticmuse.com/wp-content/uploads/2008/12/pi.gif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 l="23760" t="25264" r="13601" b="20320"/>
            <a:stretch>
              <a:fillRect/>
            </a:stretch>
          </p:blipFill>
          <p:spPr bwMode="auto">
            <a:xfrm>
              <a:off x="4067944" y="764704"/>
              <a:ext cx="999728" cy="965255"/>
            </a:xfrm>
            <a:prstGeom prst="rect">
              <a:avLst/>
            </a:prstGeom>
            <a:noFill/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3707904" y="1700808"/>
              <a:ext cx="1719808" cy="35929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pperplate Gothic Bold" pitchFamily="34" charset="0"/>
                  <a:ea typeface="+mj-ea"/>
                  <a:cs typeface="+mj-cs"/>
                </a:rPr>
                <a:t>lon</a:t>
              </a:r>
              <a:endPara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pperplate Gothic Bold" pitchFamily="34" charset="0"/>
                <a:ea typeface="+mj-ea"/>
                <a:cs typeface="+mj-cs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3491880" y="3573016"/>
              <a:ext cx="2232248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pperplate Gothic Bold" pitchFamily="34" charset="0"/>
                  <a:ea typeface="+mj-ea"/>
                  <a:cs typeface="+mj-cs"/>
                </a:rPr>
                <a:t>lon</a:t>
              </a:r>
              <a:endPara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pperplate Gothic Bold" pitchFamily="34" charset="0"/>
                <a:ea typeface="+mj-ea"/>
                <a:cs typeface="+mj-cs"/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 rot="5400000">
            <a:off x="323528" y="2924944"/>
            <a:ext cx="6408712" cy="10801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2663788" y="2888940"/>
            <a:ext cx="6336704" cy="10801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5436096" y="548680"/>
            <a:ext cx="1296144" cy="1008112"/>
            <a:chOff x="5436096" y="548680"/>
            <a:chExt cx="1296144" cy="1008112"/>
          </a:xfrm>
        </p:grpSpPr>
        <p:cxnSp>
          <p:nvCxnSpPr>
            <p:cNvPr id="19" name="Straight Connector 18"/>
            <p:cNvCxnSpPr/>
            <p:nvPr/>
          </p:nvCxnSpPr>
          <p:spPr>
            <a:xfrm rot="10800000">
              <a:off x="5436096" y="548680"/>
              <a:ext cx="1296144" cy="288032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0800000" flipV="1">
              <a:off x="5580112" y="908720"/>
              <a:ext cx="1152128" cy="648072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 flipH="1">
            <a:off x="2627784" y="548680"/>
            <a:ext cx="1296144" cy="1008112"/>
            <a:chOff x="5436096" y="548680"/>
            <a:chExt cx="1296144" cy="1008112"/>
          </a:xfrm>
        </p:grpSpPr>
        <p:cxnSp>
          <p:nvCxnSpPr>
            <p:cNvPr id="26" name="Straight Connector 25"/>
            <p:cNvCxnSpPr/>
            <p:nvPr/>
          </p:nvCxnSpPr>
          <p:spPr>
            <a:xfrm rot="10800000">
              <a:off x="5436096" y="548680"/>
              <a:ext cx="1296144" cy="288032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5580112" y="908720"/>
              <a:ext cx="1152128" cy="648072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3131840" y="692696"/>
            <a:ext cx="576064" cy="648072"/>
            <a:chOff x="3131840" y="692696"/>
            <a:chExt cx="576064" cy="648072"/>
          </a:xfrm>
        </p:grpSpPr>
        <p:cxnSp>
          <p:nvCxnSpPr>
            <p:cNvPr id="29" name="Straight Connector 28"/>
            <p:cNvCxnSpPr/>
            <p:nvPr/>
          </p:nvCxnSpPr>
          <p:spPr>
            <a:xfrm rot="16200000" flipH="1">
              <a:off x="3095836" y="872716"/>
              <a:ext cx="576064" cy="36004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3131840" y="692696"/>
              <a:ext cx="576064" cy="5040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 flipH="1">
            <a:off x="5652120" y="692696"/>
            <a:ext cx="576064" cy="648072"/>
            <a:chOff x="3131840" y="692696"/>
            <a:chExt cx="576064" cy="648072"/>
          </a:xfrm>
        </p:grpSpPr>
        <p:cxnSp>
          <p:nvCxnSpPr>
            <p:cNvPr id="34" name="Straight Connector 33"/>
            <p:cNvCxnSpPr/>
            <p:nvPr/>
          </p:nvCxnSpPr>
          <p:spPr>
            <a:xfrm rot="16200000" flipH="1">
              <a:off x="3095836" y="872716"/>
              <a:ext cx="576064" cy="36004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3131840" y="692696"/>
              <a:ext cx="576064" cy="504056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ozguru.mu.nu/Photos/Pi-day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132856"/>
            <a:ext cx="3209925" cy="2419351"/>
          </a:xfrm>
          <a:prstGeom prst="rect">
            <a:avLst/>
          </a:prstGeom>
          <a:noFill/>
        </p:spPr>
      </p:pic>
      <p:pic>
        <p:nvPicPr>
          <p:cNvPr id="27650" name="Picture 2" descr="http://t1.gstatic.com/images?q=tbn:ANd9GcQKrWOvRx7FupBNZUegVHQMqROTWVOa456HXLce_9UHCBR6LSrDnQ&amp;t=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408059">
            <a:off x="1528432" y="2113624"/>
            <a:ext cx="2722116" cy="2722116"/>
          </a:xfrm>
          <a:prstGeom prst="rect">
            <a:avLst/>
          </a:prstGeom>
          <a:noFill/>
        </p:spPr>
      </p:pic>
      <p:pic>
        <p:nvPicPr>
          <p:cNvPr id="27652" name="Picture 4" descr="Pin -red Clip Art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1700808"/>
            <a:ext cx="720080" cy="1047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37</Words>
  <Application>Microsoft Office PowerPoint</Application>
  <PresentationFormat>On-screen Show (4:3)</PresentationFormat>
  <Paragraphs>27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</dc:title>
  <dc:creator>LocalLogin</dc:creator>
  <cp:lastModifiedBy>Wilkinson, C</cp:lastModifiedBy>
  <cp:revision>88</cp:revision>
  <dcterms:created xsi:type="dcterms:W3CDTF">2011-03-03T14:22:00Z</dcterms:created>
  <dcterms:modified xsi:type="dcterms:W3CDTF">2016-03-07T15:12:19Z</dcterms:modified>
</cp:coreProperties>
</file>