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282" r:id="rId2"/>
    <p:sldId id="265" r:id="rId3"/>
    <p:sldId id="318" r:id="rId4"/>
    <p:sldId id="270" r:id="rId5"/>
    <p:sldId id="283" r:id="rId6"/>
    <p:sldId id="285" r:id="rId7"/>
    <p:sldId id="295" r:id="rId8"/>
    <p:sldId id="286" r:id="rId9"/>
    <p:sldId id="310" r:id="rId10"/>
    <p:sldId id="307" r:id="rId11"/>
    <p:sldId id="320" r:id="rId12"/>
    <p:sldId id="311" r:id="rId13"/>
    <p:sldId id="305" r:id="rId14"/>
    <p:sldId id="296" r:id="rId15"/>
    <p:sldId id="289" r:id="rId16"/>
    <p:sldId id="292" r:id="rId17"/>
    <p:sldId id="317" r:id="rId18"/>
    <p:sldId id="291" r:id="rId19"/>
    <p:sldId id="304" r:id="rId20"/>
    <p:sldId id="313" r:id="rId21"/>
  </p:sldIdLst>
  <p:sldSz cx="9144000" cy="6858000" type="screen4x3"/>
  <p:notesSz cx="6858000" cy="994568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66"/>
    <a:srgbClr val="CCFF66"/>
    <a:srgbClr val="FFFFCC"/>
    <a:srgbClr val="FFFF66"/>
    <a:srgbClr val="FFFFFF"/>
    <a:srgbClr val="99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2718" y="-89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1" d="100"/>
          <a:sy n="51" d="100"/>
        </p:scale>
        <p:origin x="-2250" y="-108"/>
      </p:cViewPr>
      <p:guideLst>
        <p:guide orient="horz" pos="3133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05064" cy="665178"/>
          </a:xfrm>
          <a:prstGeom prst="rect">
            <a:avLst/>
          </a:prstGeom>
        </p:spPr>
        <p:txBody>
          <a:bodyPr vert="horz" lIns="91861" tIns="45930" rIns="91861" bIns="45930" rtlCol="0"/>
          <a:lstStyle>
            <a:lvl1pPr algn="l">
              <a:defRPr sz="1200"/>
            </a:lvl1pPr>
          </a:lstStyle>
          <a:p>
            <a:pPr algn="ctr"/>
            <a:r>
              <a:rPr lang="en-GB" sz="3600" b="1" i="1" dirty="0">
                <a:latin typeface="Symbol" pitchFamily="18" charset="2"/>
              </a:rPr>
              <a:t> </a:t>
            </a:r>
            <a:r>
              <a:rPr lang="en-GB" sz="3600" b="1" i="1" dirty="0" smtClean="0">
                <a:latin typeface="Symbol" pitchFamily="18" charset="2"/>
              </a:rPr>
              <a:t>p </a:t>
            </a:r>
            <a:r>
              <a:rPr lang="en-GB" sz="2000" b="1" i="1" dirty="0" smtClean="0">
                <a:latin typeface="Lucida Handwriting" pitchFamily="66" charset="0"/>
              </a:rPr>
              <a:t>day DINGBATS</a:t>
            </a:r>
            <a:endParaRPr lang="en-GB" sz="2000" b="1" i="1" dirty="0">
              <a:latin typeface="Lucida Handwriting" pitchFamily="66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05065" y="0"/>
            <a:ext cx="2851349" cy="665178"/>
          </a:xfrm>
          <a:prstGeom prst="rect">
            <a:avLst/>
          </a:prstGeom>
        </p:spPr>
        <p:txBody>
          <a:bodyPr vert="horz" lIns="91861" tIns="45930" rIns="91861" bIns="45930" rtlCol="0"/>
          <a:lstStyle>
            <a:lvl1pPr algn="r">
              <a:defRPr sz="1200"/>
            </a:lvl1pPr>
          </a:lstStyle>
          <a:p>
            <a:pPr algn="l"/>
            <a:r>
              <a:rPr lang="en-GB" dirty="0" smtClean="0"/>
              <a:t>Your Name and Tutor Group</a:t>
            </a:r>
            <a:endParaRPr lang="en-GB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4293096" y="586856"/>
            <a:ext cx="223224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2770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A6DCB8-74F3-43FD-97F5-C7DFD1D9B87E}" type="datetimeFigureOut">
              <a:rPr lang="en-GB" smtClean="0"/>
              <a:pPr/>
              <a:t>07/03/2016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42975" y="746125"/>
            <a:ext cx="4972050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724400"/>
            <a:ext cx="5486400" cy="44751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7213"/>
            <a:ext cx="29718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9447213"/>
            <a:ext cx="29718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56AE7D-2A50-4FA9-B107-33DF621C57B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62929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ctr" defTabSz="914400" rtl="0" eaLnBrk="1" latinLnBrk="0" hangingPunct="1">
      <a:defRPr sz="1800" kern="1200">
        <a:solidFill>
          <a:schemeClr val="tx1"/>
        </a:solidFill>
        <a:latin typeface="Arial Black" pitchFamily="34" charset="0"/>
        <a:ea typeface="+mn-ea"/>
        <a:cs typeface="+mn-cs"/>
      </a:defRPr>
    </a:lvl1pPr>
    <a:lvl2pPr marL="457200" algn="ctr" defTabSz="914400" rtl="0" eaLnBrk="1" latinLnBrk="0" hangingPunct="1">
      <a:defRPr sz="1800" kern="1200">
        <a:solidFill>
          <a:schemeClr val="tx1"/>
        </a:solidFill>
        <a:latin typeface="Arial Black" pitchFamily="34" charset="0"/>
        <a:ea typeface="+mn-ea"/>
        <a:cs typeface="+mn-cs"/>
      </a:defRPr>
    </a:lvl2pPr>
    <a:lvl3pPr marL="914400" algn="ctr" defTabSz="914400" rtl="0" eaLnBrk="1" latinLnBrk="0" hangingPunct="1">
      <a:defRPr sz="1800" kern="1200">
        <a:solidFill>
          <a:schemeClr val="tx1"/>
        </a:solidFill>
        <a:latin typeface="Arial Black" pitchFamily="34" charset="0"/>
        <a:ea typeface="+mn-ea"/>
        <a:cs typeface="+mn-cs"/>
      </a:defRPr>
    </a:lvl3pPr>
    <a:lvl4pPr marL="1371600" algn="ctr" defTabSz="914400" rtl="0" eaLnBrk="1" latinLnBrk="0" hangingPunct="1">
      <a:defRPr sz="1800" kern="1200">
        <a:solidFill>
          <a:schemeClr val="tx1"/>
        </a:solidFill>
        <a:latin typeface="Arial Black" pitchFamily="34" charset="0"/>
        <a:ea typeface="+mn-ea"/>
        <a:cs typeface="+mn-cs"/>
      </a:defRPr>
    </a:lvl4pPr>
    <a:lvl5pPr marL="1828800" algn="ctr" defTabSz="914400" rtl="0" eaLnBrk="1" latinLnBrk="0" hangingPunct="1">
      <a:defRPr sz="1800" kern="1200">
        <a:solidFill>
          <a:schemeClr val="tx1"/>
        </a:solidFill>
        <a:latin typeface="Arial Black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Pie – Eyed or Pisces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56AE7D-2A50-4FA9-B107-33DF621C57BC}" type="slidenum">
              <a:rPr lang="en-GB" smtClean="0"/>
              <a:pPr/>
              <a:t>2</a:t>
            </a:fld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19063-2234-4924-9699-50F6EA918AFF}" type="datetimeFigureOut">
              <a:rPr lang="en-GB" smtClean="0"/>
              <a:pPr/>
              <a:t>07/03/2016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393E3-3328-406C-AF30-787EB75E669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19063-2234-4924-9699-50F6EA918AFF}" type="datetimeFigureOut">
              <a:rPr lang="en-GB" smtClean="0"/>
              <a:pPr/>
              <a:t>07/03/2016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393E3-3328-406C-AF30-787EB75E669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5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19063-2234-4924-9699-50F6EA918AFF}" type="datetimeFigureOut">
              <a:rPr lang="en-GB" smtClean="0"/>
              <a:pPr/>
              <a:t>07/03/2016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393E3-3328-406C-AF30-787EB75E669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19063-2234-4924-9699-50F6EA918AFF}" type="datetimeFigureOut">
              <a:rPr lang="en-GB" smtClean="0"/>
              <a:pPr/>
              <a:t>07/03/2016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393E3-3328-406C-AF30-787EB75E669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2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2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19063-2234-4924-9699-50F6EA918AFF}" type="datetimeFigureOut">
              <a:rPr lang="en-GB" smtClean="0"/>
              <a:pPr/>
              <a:t>07/03/2016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393E3-3328-406C-AF30-787EB75E669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19063-2234-4924-9699-50F6EA918AFF}" type="datetimeFigureOut">
              <a:rPr lang="en-GB" smtClean="0"/>
              <a:pPr/>
              <a:t>07/03/2016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393E3-3328-406C-AF30-787EB75E669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19063-2234-4924-9699-50F6EA918AFF}" type="datetimeFigureOut">
              <a:rPr lang="en-GB" smtClean="0"/>
              <a:pPr/>
              <a:t>07/03/2016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393E3-3328-406C-AF30-787EB75E669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19063-2234-4924-9699-50F6EA918AFF}" type="datetimeFigureOut">
              <a:rPr lang="en-GB" smtClean="0"/>
              <a:pPr/>
              <a:t>07/03/2016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393E3-3328-406C-AF30-787EB75E669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19063-2234-4924-9699-50F6EA918AFF}" type="datetimeFigureOut">
              <a:rPr lang="en-GB" smtClean="0"/>
              <a:pPr/>
              <a:t>07/03/2016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393E3-3328-406C-AF30-787EB75E669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19063-2234-4924-9699-50F6EA918AFF}" type="datetimeFigureOut">
              <a:rPr lang="en-GB" smtClean="0"/>
              <a:pPr/>
              <a:t>07/03/2016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393E3-3328-406C-AF30-787EB75E669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19063-2234-4924-9699-50F6EA918AFF}" type="datetimeFigureOut">
              <a:rPr lang="en-GB" smtClean="0"/>
              <a:pPr/>
              <a:t>07/03/2016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393E3-3328-406C-AF30-787EB75E669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E19063-2234-4924-9699-50F6EA918AFF}" type="datetimeFigureOut">
              <a:rPr lang="en-GB" smtClean="0"/>
              <a:pPr/>
              <a:t>07/03/2016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0393E3-3328-406C-AF30-787EB75E669D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7" Type="http://schemas.openxmlformats.org/officeDocument/2006/relationships/image" Target="../media/image2.gif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ttp://ozguru.mu.nu/Photos/Pi-day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2708920"/>
            <a:ext cx="3209925" cy="2419351"/>
          </a:xfrm>
          <a:prstGeom prst="rect">
            <a:avLst/>
          </a:prstGeom>
          <a:noFill/>
        </p:spPr>
      </p:pic>
      <p:pic>
        <p:nvPicPr>
          <p:cNvPr id="5" name="Picture 2" descr="http://www.theanticmuse.com/wp-content/uploads/2008/12/pi.gif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rgbClr val="FFFF00">
                <a:tint val="45000"/>
                <a:satMod val="400000"/>
              </a:srgbClr>
            </a:duotone>
          </a:blip>
          <a:srcRect l="23760" t="25264" r="13601" b="20320"/>
          <a:stretch>
            <a:fillRect/>
          </a:stretch>
        </p:blipFill>
        <p:spPr bwMode="auto">
          <a:xfrm>
            <a:off x="5220072" y="2492896"/>
            <a:ext cx="2736304" cy="2641949"/>
          </a:xfrm>
          <a:prstGeom prst="rect">
            <a:avLst/>
          </a:prstGeom>
          <a:noFill/>
        </p:spPr>
      </p:pic>
      <p:grpSp>
        <p:nvGrpSpPr>
          <p:cNvPr id="2" name="Group 10"/>
          <p:cNvGrpSpPr/>
          <p:nvPr/>
        </p:nvGrpSpPr>
        <p:grpSpPr>
          <a:xfrm>
            <a:off x="3117850" y="3356992"/>
            <a:ext cx="2894310" cy="864096"/>
            <a:chOff x="3117850" y="3356992"/>
            <a:chExt cx="2894310" cy="864096"/>
          </a:xfrm>
        </p:grpSpPr>
        <p:pic>
          <p:nvPicPr>
            <p:cNvPr id="1026" name="Picture 2" descr="http://www.spraypaintstencils.com/a-zlistings/handshake-image.gif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10374" t="10196" r="11823" b="34452"/>
            <a:stretch>
              <a:fillRect/>
            </a:stretch>
          </p:blipFill>
          <p:spPr bwMode="auto">
            <a:xfrm>
              <a:off x="3779912" y="3501008"/>
              <a:ext cx="1656184" cy="72008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" name="Freeform 7"/>
            <p:cNvSpPr/>
            <p:nvPr/>
          </p:nvSpPr>
          <p:spPr>
            <a:xfrm>
              <a:off x="5364088" y="3356992"/>
              <a:ext cx="648072" cy="713358"/>
            </a:xfrm>
            <a:custGeom>
              <a:avLst/>
              <a:gdLst>
                <a:gd name="connsiteX0" fmla="*/ 50800 w 584200"/>
                <a:gd name="connsiteY0" fmla="*/ 152400 h 692150"/>
                <a:gd name="connsiteX1" fmla="*/ 584200 w 584200"/>
                <a:gd name="connsiteY1" fmla="*/ 0 h 692150"/>
                <a:gd name="connsiteX2" fmla="*/ 565150 w 584200"/>
                <a:gd name="connsiteY2" fmla="*/ 463550 h 692150"/>
                <a:gd name="connsiteX3" fmla="*/ 0 w 584200"/>
                <a:gd name="connsiteY3" fmla="*/ 692150 h 692150"/>
                <a:gd name="connsiteX4" fmla="*/ 0 w 584200"/>
                <a:gd name="connsiteY4" fmla="*/ 692150 h 692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84200" h="692150">
                  <a:moveTo>
                    <a:pt x="50800" y="152400"/>
                  </a:moveTo>
                  <a:lnTo>
                    <a:pt x="584200" y="0"/>
                  </a:lnTo>
                  <a:lnTo>
                    <a:pt x="565150" y="463550"/>
                  </a:lnTo>
                  <a:lnTo>
                    <a:pt x="0" y="692150"/>
                  </a:lnTo>
                  <a:lnTo>
                    <a:pt x="0" y="692150"/>
                  </a:lnTo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" name="Freeform 8"/>
            <p:cNvSpPr/>
            <p:nvPr/>
          </p:nvSpPr>
          <p:spPr>
            <a:xfrm>
              <a:off x="3117850" y="3390900"/>
              <a:ext cx="734070" cy="647700"/>
            </a:xfrm>
            <a:custGeom>
              <a:avLst/>
              <a:gdLst>
                <a:gd name="connsiteX0" fmla="*/ 660400 w 711200"/>
                <a:gd name="connsiteY0" fmla="*/ 647700 h 647700"/>
                <a:gd name="connsiteX1" fmla="*/ 0 w 711200"/>
                <a:gd name="connsiteY1" fmla="*/ 419100 h 647700"/>
                <a:gd name="connsiteX2" fmla="*/ 228600 w 711200"/>
                <a:gd name="connsiteY2" fmla="*/ 0 h 647700"/>
                <a:gd name="connsiteX3" fmla="*/ 711200 w 711200"/>
                <a:gd name="connsiteY3" fmla="*/ 152400 h 64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1200" h="647700">
                  <a:moveTo>
                    <a:pt x="660400" y="647700"/>
                  </a:moveTo>
                  <a:lnTo>
                    <a:pt x="0" y="419100"/>
                  </a:lnTo>
                  <a:lnTo>
                    <a:pt x="228600" y="0"/>
                  </a:lnTo>
                  <a:lnTo>
                    <a:pt x="711200" y="152400"/>
                  </a:lnTo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0" name="Rounded Rectangular Callout 9"/>
          <p:cNvSpPr/>
          <p:nvPr/>
        </p:nvSpPr>
        <p:spPr>
          <a:xfrm>
            <a:off x="4067944" y="1700808"/>
            <a:ext cx="792088" cy="792088"/>
          </a:xfrm>
          <a:prstGeom prst="wedgeRoundRectCallout">
            <a:avLst>
              <a:gd name="adj1" fmla="val -55896"/>
              <a:gd name="adj2" fmla="val 82568"/>
              <a:gd name="adj3" fmla="val 16667"/>
            </a:avLst>
          </a:prstGeom>
          <a:solidFill>
            <a:srgbClr val="FF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smtClean="0">
                <a:solidFill>
                  <a:schemeClr val="tx1"/>
                </a:solidFill>
              </a:rPr>
              <a:t>Hi</a:t>
            </a:r>
            <a:endParaRPr lang="en-GB" sz="40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10" name="Picture 6" descr="http://www.mathresource.iitb.ac.in/linear%20algebra/FinalPi_Method/image/pidrop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115619" y="404666"/>
            <a:ext cx="7089084" cy="6081887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08" name="Picture 4" descr="http://1.bp.blogspot.com/_JgFlOQBDeTE/Sp7JcbkLA8I/AAAAAAAAAAM/Y3jC9l2i-h8/S692/Bright_anime_eyes.pn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699792" y="476674"/>
            <a:ext cx="3744416" cy="1120135"/>
          </a:xfrm>
          <a:prstGeom prst="rect">
            <a:avLst/>
          </a:prstGeom>
          <a:noFill/>
        </p:spPr>
      </p:pic>
      <p:pic>
        <p:nvPicPr>
          <p:cNvPr id="21512" name="Picture 8" descr="http://www.thirdeyehealth.com/images/eyes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724130" y="5229201"/>
            <a:ext cx="740655" cy="576064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8" descr="http://www.thirdeyehealth.com/images/eyes.jpg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835696" y="5373217"/>
            <a:ext cx="792088" cy="6401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www.theanticmuse.com/wp-content/uploads/2008/12/pi.gif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rgbClr val="FFFF00">
                <a:tint val="45000"/>
                <a:satMod val="400000"/>
              </a:srgbClr>
            </a:duotone>
          </a:blip>
          <a:srcRect l="23760" t="25264" r="13601" b="20320"/>
          <a:stretch>
            <a:fillRect/>
          </a:stretch>
        </p:blipFill>
        <p:spPr bwMode="auto">
          <a:xfrm>
            <a:off x="3995936" y="2204864"/>
            <a:ext cx="3168352" cy="3059098"/>
          </a:xfrm>
          <a:prstGeom prst="rect">
            <a:avLst/>
          </a:prstGeom>
          <a:noFill/>
        </p:spPr>
      </p:pic>
      <p:pic>
        <p:nvPicPr>
          <p:cNvPr id="69634" name="Picture 2" descr="http://www.sayeducate.com/images/tin-can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187624" y="1412776"/>
            <a:ext cx="3189337" cy="4178171"/>
          </a:xfrm>
          <a:prstGeom prst="rect">
            <a:avLst/>
          </a:prstGeom>
          <a:noFill/>
        </p:spPr>
      </p:pic>
      <p:sp>
        <p:nvSpPr>
          <p:cNvPr id="8" name="Rectangle 7"/>
          <p:cNvSpPr/>
          <p:nvPr/>
        </p:nvSpPr>
        <p:spPr>
          <a:xfrm>
            <a:off x="2123728" y="3356992"/>
            <a:ext cx="1152128" cy="1512168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CanUp">
              <a:avLst>
                <a:gd name="adj" fmla="val 79729"/>
              </a:avLst>
            </a:prstTxWarp>
            <a:spAutoFit/>
          </a:bodyPr>
          <a:lstStyle/>
          <a:p>
            <a:pPr algn="ctr"/>
            <a:r>
              <a:rPr lang="en-GB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rial Rounded MT Bold" pitchFamily="34" charset="0"/>
              </a:rPr>
              <a:t>p</a:t>
            </a:r>
            <a:endParaRPr lang="en-GB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1.bp.blogspot.com/_DLY29adrqYU/TRq_WxOsCFI/AAAAAAAAA_A/evHHcK4fklw/s1600/Magnum_Ice_cream.jpg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rgbClr val="FFFF00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 bwMode="auto">
          <a:xfrm>
            <a:off x="1043608" y="2060848"/>
            <a:ext cx="3648404" cy="2736304"/>
          </a:xfrm>
          <a:prstGeom prst="rect">
            <a:avLst/>
          </a:prstGeom>
          <a:solidFill>
            <a:srgbClr val="FFFF00"/>
          </a:solidFill>
        </p:spPr>
      </p:pic>
      <p:pic>
        <p:nvPicPr>
          <p:cNvPr id="1028" name="Picture 4" descr="http://ozguru.mu.nu/Photos/Pi-day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016" y="2132856"/>
            <a:ext cx="3209925" cy="24193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www.theanticmuse.com/wp-content/uploads/2008/12/pi.gif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rgbClr val="FFFF00">
                <a:tint val="45000"/>
                <a:satMod val="400000"/>
              </a:srgbClr>
            </a:duotone>
          </a:blip>
          <a:srcRect l="23760" t="25264" r="13601" b="20320"/>
          <a:stretch>
            <a:fillRect/>
          </a:stretch>
        </p:blipFill>
        <p:spPr bwMode="auto">
          <a:xfrm>
            <a:off x="3563888" y="2492896"/>
            <a:ext cx="2139666" cy="2065885"/>
          </a:xfrm>
          <a:prstGeom prst="rect">
            <a:avLst/>
          </a:prstGeom>
          <a:noFill/>
        </p:spPr>
      </p:pic>
      <p:pic>
        <p:nvPicPr>
          <p:cNvPr id="32770" name="Picture 2" descr="http://www.timtim.com/public/images/drawings/large/001629_Saftey-Pin.gif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084168" y="2276872"/>
            <a:ext cx="1872208" cy="2364176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1187624" y="2492897"/>
            <a:ext cx="244827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0" dirty="0" err="1" smtClean="0">
                <a:latin typeface="Franklin Gothic Heavy" pitchFamily="34" charset="0"/>
                <a:cs typeface="Tahoma" pitchFamily="34" charset="0"/>
              </a:rPr>
              <a:t>Pb</a:t>
            </a:r>
            <a:endParaRPr lang="en-GB" sz="12000" dirty="0">
              <a:latin typeface="Franklin Gothic Heavy" pitchFamily="34" charset="0"/>
              <a:cs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1"/>
          <p:cNvGrpSpPr/>
          <p:nvPr/>
        </p:nvGrpSpPr>
        <p:grpSpPr>
          <a:xfrm>
            <a:off x="1259632" y="3573016"/>
            <a:ext cx="6696744" cy="2862322"/>
            <a:chOff x="971600" y="3356992"/>
            <a:chExt cx="6696744" cy="2862322"/>
          </a:xfrm>
        </p:grpSpPr>
        <p:pic>
          <p:nvPicPr>
            <p:cNvPr id="5" name="Picture 2" descr="http://www.theanticmuse.com/wp-content/uploads/2008/12/pi.gif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prstClr val="black"/>
                <a:srgbClr val="FFFF00">
                  <a:tint val="45000"/>
                  <a:satMod val="400000"/>
                </a:srgbClr>
              </a:duotone>
            </a:blip>
            <a:srcRect l="23760" t="25264" r="13601" b="20320"/>
            <a:stretch>
              <a:fillRect/>
            </a:stretch>
          </p:blipFill>
          <p:spPr bwMode="auto">
            <a:xfrm>
              <a:off x="3203848" y="3717032"/>
              <a:ext cx="2013652" cy="1944216"/>
            </a:xfrm>
            <a:prstGeom prst="rect">
              <a:avLst/>
            </a:prstGeom>
            <a:noFill/>
          </p:spPr>
        </p:pic>
        <p:sp>
          <p:nvSpPr>
            <p:cNvPr id="11" name="TextBox 10"/>
            <p:cNvSpPr txBox="1"/>
            <p:nvPr/>
          </p:nvSpPr>
          <p:spPr>
            <a:xfrm>
              <a:off x="971600" y="3356992"/>
              <a:ext cx="6696744" cy="28623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8000" dirty="0" smtClean="0">
                  <a:latin typeface="Stencil" pitchFamily="82" charset="0"/>
                </a:rPr>
                <a:t>m 			r </a:t>
              </a:r>
              <a:endParaRPr lang="en-GB" sz="18000" dirty="0">
                <a:latin typeface="Stencil" pitchFamily="82" charset="0"/>
              </a:endParaRPr>
            </a:p>
          </p:txBody>
        </p:sp>
      </p:grpSp>
      <p:pic>
        <p:nvPicPr>
          <p:cNvPr id="30722" name="Picture 2" descr="http://blogs.marieclaire.co.uk/wp-content/uploads/2010/10/union-jack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47664" y="692696"/>
            <a:ext cx="5616624" cy="32670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611560" y="2132856"/>
            <a:ext cx="3240360" cy="3384376"/>
            <a:chOff x="2915816" y="980728"/>
            <a:chExt cx="3240360" cy="3384376"/>
          </a:xfrm>
        </p:grpSpPr>
        <p:pic>
          <p:nvPicPr>
            <p:cNvPr id="5122" name="Picture 2" descr="http://www.lavazza.com/export/pics/lavazza_products/latte_macchiato.gif"/>
            <p:cNvPicPr>
              <a:picLocks noChangeAspect="1" noChangeArrowheads="1"/>
            </p:cNvPicPr>
            <p:nvPr/>
          </p:nvPicPr>
          <p:blipFill>
            <a:blip r:embed="rId2" cstate="print"/>
            <a:srcRect l="12411" r="7801"/>
            <a:stretch>
              <a:fillRect/>
            </a:stretch>
          </p:blipFill>
          <p:spPr bwMode="auto">
            <a:xfrm>
              <a:off x="2915816" y="980728"/>
              <a:ext cx="3240360" cy="3384376"/>
            </a:xfrm>
            <a:prstGeom prst="rect">
              <a:avLst/>
            </a:prstGeom>
            <a:noFill/>
          </p:spPr>
        </p:pic>
        <p:pic>
          <p:nvPicPr>
            <p:cNvPr id="5" name="Picture 2" descr="http://www.theanticmuse.com/wp-content/uploads/2008/12/pi.gif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prstClr val="black"/>
                <a:srgbClr val="FFFF00">
                  <a:tint val="45000"/>
                  <a:satMod val="400000"/>
                </a:srgbClr>
              </a:duotone>
            </a:blip>
            <a:srcRect l="23760" t="25264" r="13601" b="20320"/>
            <a:stretch>
              <a:fillRect/>
            </a:stretch>
          </p:blipFill>
          <p:spPr bwMode="auto">
            <a:xfrm>
              <a:off x="4042226" y="1124744"/>
              <a:ext cx="745797" cy="720080"/>
            </a:xfrm>
            <a:prstGeom prst="rect">
              <a:avLst/>
            </a:prstGeom>
            <a:noFill/>
            <a:scene3d>
              <a:camera prst="isometricTopUp"/>
              <a:lightRig rig="threePt" dir="t"/>
            </a:scene3d>
          </p:spPr>
        </p:pic>
      </p:grpSp>
      <p:grpSp>
        <p:nvGrpSpPr>
          <p:cNvPr id="7" name="Group 6"/>
          <p:cNvGrpSpPr/>
          <p:nvPr/>
        </p:nvGrpSpPr>
        <p:grpSpPr>
          <a:xfrm>
            <a:off x="5903640" y="1700808"/>
            <a:ext cx="3240360" cy="3384376"/>
            <a:chOff x="2915816" y="980728"/>
            <a:chExt cx="3240360" cy="3384376"/>
          </a:xfrm>
        </p:grpSpPr>
        <p:pic>
          <p:nvPicPr>
            <p:cNvPr id="8" name="Picture 2" descr="http://www.lavazza.com/export/pics/lavazza_products/latte_macchiato.gif"/>
            <p:cNvPicPr>
              <a:picLocks noChangeAspect="1" noChangeArrowheads="1"/>
            </p:cNvPicPr>
            <p:nvPr/>
          </p:nvPicPr>
          <p:blipFill>
            <a:blip r:embed="rId2" cstate="print"/>
            <a:srcRect l="12411" r="7801"/>
            <a:stretch>
              <a:fillRect/>
            </a:stretch>
          </p:blipFill>
          <p:spPr bwMode="auto">
            <a:xfrm>
              <a:off x="2915816" y="980728"/>
              <a:ext cx="3240360" cy="3384376"/>
            </a:xfrm>
            <a:prstGeom prst="rect">
              <a:avLst/>
            </a:prstGeom>
            <a:noFill/>
          </p:spPr>
        </p:pic>
        <p:pic>
          <p:nvPicPr>
            <p:cNvPr id="9" name="Picture 2" descr="http://www.theanticmuse.com/wp-content/uploads/2008/12/pi.gif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prstClr val="black"/>
                <a:srgbClr val="FFFF00">
                  <a:tint val="45000"/>
                  <a:satMod val="400000"/>
                </a:srgbClr>
              </a:duotone>
            </a:blip>
            <a:srcRect l="23760" t="25264" r="13601" b="20320"/>
            <a:stretch>
              <a:fillRect/>
            </a:stretch>
          </p:blipFill>
          <p:spPr bwMode="auto">
            <a:xfrm>
              <a:off x="4042226" y="1124744"/>
              <a:ext cx="745797" cy="720080"/>
            </a:xfrm>
            <a:prstGeom prst="rect">
              <a:avLst/>
            </a:prstGeom>
            <a:noFill/>
            <a:scene3d>
              <a:camera prst="isometricTopUp"/>
              <a:lightRig rig="threePt" dir="t"/>
            </a:scene3d>
          </p:spPr>
        </p:pic>
      </p:grpSp>
      <p:grpSp>
        <p:nvGrpSpPr>
          <p:cNvPr id="10" name="Group 9"/>
          <p:cNvGrpSpPr/>
          <p:nvPr/>
        </p:nvGrpSpPr>
        <p:grpSpPr>
          <a:xfrm>
            <a:off x="2987824" y="692696"/>
            <a:ext cx="3240360" cy="3384376"/>
            <a:chOff x="2915816" y="980728"/>
            <a:chExt cx="3240360" cy="3384376"/>
          </a:xfrm>
        </p:grpSpPr>
        <p:pic>
          <p:nvPicPr>
            <p:cNvPr id="11" name="Picture 2" descr="http://www.lavazza.com/export/pics/lavazza_products/latte_macchiato.gif"/>
            <p:cNvPicPr>
              <a:picLocks noChangeAspect="1" noChangeArrowheads="1"/>
            </p:cNvPicPr>
            <p:nvPr/>
          </p:nvPicPr>
          <p:blipFill>
            <a:blip r:embed="rId2" cstate="print"/>
            <a:srcRect l="12411" r="7801"/>
            <a:stretch>
              <a:fillRect/>
            </a:stretch>
          </p:blipFill>
          <p:spPr bwMode="auto">
            <a:xfrm>
              <a:off x="2915816" y="980728"/>
              <a:ext cx="3240360" cy="3384376"/>
            </a:xfrm>
            <a:prstGeom prst="rect">
              <a:avLst/>
            </a:prstGeom>
            <a:noFill/>
          </p:spPr>
        </p:pic>
        <p:pic>
          <p:nvPicPr>
            <p:cNvPr id="12" name="Picture 2" descr="http://www.theanticmuse.com/wp-content/uploads/2008/12/pi.gif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prstClr val="black"/>
                <a:srgbClr val="FFFF00">
                  <a:tint val="45000"/>
                  <a:satMod val="400000"/>
                </a:srgbClr>
              </a:duotone>
            </a:blip>
            <a:srcRect l="23760" t="25264" r="13601" b="20320"/>
            <a:stretch>
              <a:fillRect/>
            </a:stretch>
          </p:blipFill>
          <p:spPr bwMode="auto">
            <a:xfrm>
              <a:off x="4042226" y="1124744"/>
              <a:ext cx="745797" cy="720080"/>
            </a:xfrm>
            <a:prstGeom prst="rect">
              <a:avLst/>
            </a:prstGeom>
            <a:noFill/>
            <a:scene3d>
              <a:camera prst="isometricTopUp"/>
              <a:lightRig rig="threePt" dir="t"/>
            </a:scene3d>
          </p:spPr>
        </p:pic>
      </p:grpSp>
      <p:grpSp>
        <p:nvGrpSpPr>
          <p:cNvPr id="13" name="Group 12"/>
          <p:cNvGrpSpPr/>
          <p:nvPr/>
        </p:nvGrpSpPr>
        <p:grpSpPr>
          <a:xfrm>
            <a:off x="4139952" y="4077072"/>
            <a:ext cx="1800200" cy="1656184"/>
            <a:chOff x="2915816" y="980728"/>
            <a:chExt cx="3240360" cy="3384376"/>
          </a:xfrm>
        </p:grpSpPr>
        <p:pic>
          <p:nvPicPr>
            <p:cNvPr id="14" name="Picture 2" descr="http://www.lavazza.com/export/pics/lavazza_products/latte_macchiato.gif"/>
            <p:cNvPicPr>
              <a:picLocks noChangeAspect="1" noChangeArrowheads="1"/>
            </p:cNvPicPr>
            <p:nvPr/>
          </p:nvPicPr>
          <p:blipFill>
            <a:blip r:embed="rId2" cstate="print"/>
            <a:srcRect l="12411" r="7801"/>
            <a:stretch>
              <a:fillRect/>
            </a:stretch>
          </p:blipFill>
          <p:spPr bwMode="auto">
            <a:xfrm>
              <a:off x="2915816" y="980728"/>
              <a:ext cx="3240360" cy="3384376"/>
            </a:xfrm>
            <a:prstGeom prst="rect">
              <a:avLst/>
            </a:prstGeom>
            <a:noFill/>
          </p:spPr>
        </p:pic>
        <p:pic>
          <p:nvPicPr>
            <p:cNvPr id="15" name="Picture 2" descr="http://www.theanticmuse.com/wp-content/uploads/2008/12/pi.gif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prstClr val="black"/>
                <a:srgbClr val="FFFF00">
                  <a:tint val="45000"/>
                  <a:satMod val="400000"/>
                </a:srgbClr>
              </a:duotone>
            </a:blip>
            <a:srcRect l="23760" t="25264" r="13601" b="20320"/>
            <a:stretch>
              <a:fillRect/>
            </a:stretch>
          </p:blipFill>
          <p:spPr bwMode="auto">
            <a:xfrm>
              <a:off x="4042226" y="1124744"/>
              <a:ext cx="745797" cy="720080"/>
            </a:xfrm>
            <a:prstGeom prst="rect">
              <a:avLst/>
            </a:prstGeom>
            <a:noFill/>
            <a:scene3d>
              <a:camera prst="isometricTopUp"/>
              <a:lightRig rig="threePt" dir="t"/>
            </a:scene3d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www.theanticmuse.com/wp-content/uploads/2008/12/pi.gif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rgbClr val="FFFF00">
                <a:tint val="45000"/>
                <a:satMod val="400000"/>
              </a:srgbClr>
            </a:duotone>
          </a:blip>
          <a:srcRect l="23760" t="25264" r="13601" b="20320"/>
          <a:stretch>
            <a:fillRect/>
          </a:stretch>
        </p:blipFill>
        <p:spPr bwMode="auto">
          <a:xfrm>
            <a:off x="1763688" y="2348880"/>
            <a:ext cx="2013652" cy="1944216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3995936" y="2060848"/>
            <a:ext cx="432048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0" dirty="0" smtClean="0">
                <a:latin typeface="Arial Rounded MT Bold" pitchFamily="34" charset="0"/>
              </a:rPr>
              <a:t>L A</a:t>
            </a:r>
            <a:r>
              <a:rPr lang="en-GB" sz="18000" dirty="0" smtClean="0">
                <a:latin typeface="Stencil" pitchFamily="82" charset="0"/>
              </a:rPr>
              <a:t>	 </a:t>
            </a:r>
            <a:endParaRPr lang="en-GB" sz="18000" dirty="0">
              <a:latin typeface="Stencil" pitchFamily="8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20" name="Picture 4" descr="http://i1.squidoocdn.com/resize/squidoo_images/-1/draft_lens1824757module8069481photo_perfect_pi_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0510530">
            <a:off x="415588" y="780126"/>
            <a:ext cx="3384376" cy="3207956"/>
          </a:xfrm>
          <a:prstGeom prst="rect">
            <a:avLst/>
          </a:prstGeom>
          <a:noFill/>
        </p:spPr>
      </p:pic>
      <p:pic>
        <p:nvPicPr>
          <p:cNvPr id="13" name="Picture 4" descr="http://i1.squidoocdn.com/resize/squidoo_images/-1/draft_lens1824757module8069481photo_perfect_pi_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88655">
            <a:off x="4309188" y="585012"/>
            <a:ext cx="2304256" cy="2184140"/>
          </a:xfrm>
          <a:prstGeom prst="rect">
            <a:avLst/>
          </a:prstGeom>
          <a:noFill/>
        </p:spPr>
      </p:pic>
      <p:pic>
        <p:nvPicPr>
          <p:cNvPr id="14" name="Picture 4" descr="http://i1.squidoocdn.com/resize/squidoo_images/-1/draft_lens1824757module8069481photo_perfect_pi_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013967">
            <a:off x="2212979" y="4471827"/>
            <a:ext cx="2007840" cy="1903176"/>
          </a:xfrm>
          <a:prstGeom prst="rect">
            <a:avLst/>
          </a:prstGeom>
          <a:noFill/>
        </p:spPr>
      </p:pic>
      <p:pic>
        <p:nvPicPr>
          <p:cNvPr id="15" name="Picture 4" descr="http://i1.squidoocdn.com/resize/squidoo_images/-1/draft_lens1824757module8069481photo_perfect_pi_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64088" y="3284984"/>
            <a:ext cx="3384376" cy="3207956"/>
          </a:xfrm>
          <a:prstGeom prst="rect">
            <a:avLst/>
          </a:prstGeom>
          <a:noFill/>
        </p:spPr>
      </p:pic>
      <p:pic>
        <p:nvPicPr>
          <p:cNvPr id="16" name="Picture 4" descr="http://i1.squidoocdn.com/resize/squidoo_images/-1/draft_lens1824757module8069481photo_perfect_pi_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92280" y="1412776"/>
            <a:ext cx="1224136" cy="1160325"/>
          </a:xfrm>
          <a:prstGeom prst="rect">
            <a:avLst/>
          </a:prstGeom>
          <a:noFill/>
        </p:spPr>
      </p:pic>
      <p:pic>
        <p:nvPicPr>
          <p:cNvPr id="60418" name="Picture 2" descr="http://www.clker.com/cliparts/1/e/d/9/1217862082794502644Angelo_Gemmi_index_finger.svg.thumb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3615345">
            <a:off x="7209913" y="1916470"/>
            <a:ext cx="485947" cy="552975"/>
          </a:xfrm>
          <a:prstGeom prst="rect">
            <a:avLst/>
          </a:prstGeom>
          <a:noFill/>
        </p:spPr>
      </p:pic>
      <p:pic>
        <p:nvPicPr>
          <p:cNvPr id="17" name="Picture 2" descr="http://www.clker.com/cliparts/1/e/d/9/1217862082794502644Angelo_Gemmi_index_finger.svg.thumb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9187958">
            <a:off x="6318199" y="3250942"/>
            <a:ext cx="1658322" cy="902722"/>
          </a:xfrm>
          <a:prstGeom prst="rect">
            <a:avLst/>
          </a:prstGeom>
          <a:noFill/>
        </p:spPr>
      </p:pic>
      <p:pic>
        <p:nvPicPr>
          <p:cNvPr id="18" name="Picture 2" descr="http://www.clker.com/cliparts/1/e/d/9/1217862082794502644Angelo_Gemmi_index_finger.svg.thumb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3454555">
            <a:off x="5437349" y="1646854"/>
            <a:ext cx="584920" cy="665599"/>
          </a:xfrm>
          <a:prstGeom prst="rect">
            <a:avLst/>
          </a:prstGeom>
          <a:noFill/>
        </p:spPr>
      </p:pic>
      <p:pic>
        <p:nvPicPr>
          <p:cNvPr id="19" name="Picture 2" descr="http://www.clker.com/cliparts/1/e/d/9/1217862082794502644Angelo_Gemmi_index_finger.svg.thumb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9598131">
            <a:off x="3152217" y="4350323"/>
            <a:ext cx="713182" cy="811553"/>
          </a:xfrm>
          <a:prstGeom prst="rect">
            <a:avLst/>
          </a:prstGeom>
          <a:noFill/>
        </p:spPr>
      </p:pic>
      <p:pic>
        <p:nvPicPr>
          <p:cNvPr id="20" name="Picture 2" descr="http://www.clker.com/cliparts/1/e/d/9/1217862082794502644Angelo_Gemmi_index_finger.svg.thumb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716005">
            <a:off x="1183817" y="3079634"/>
            <a:ext cx="828675" cy="9429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837696">
            <a:off x="5111606" y="2229300"/>
            <a:ext cx="1924050" cy="151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43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47664" y="2132856"/>
            <a:ext cx="4076700" cy="334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45" name="Picture 5" descr="http://en.clipart-fr.com/data/clipart/house/furniture_137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20064949">
            <a:off x="2784676" y="825681"/>
            <a:ext cx="3280962" cy="328096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www.theanticmuse.com/wp-content/uploads/2008/12/pi.gif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rgbClr val="FFFF00">
                <a:tint val="45000"/>
                <a:satMod val="400000"/>
              </a:srgbClr>
            </a:duotone>
          </a:blip>
          <a:srcRect l="23760" t="25264" r="13601" b="20320"/>
          <a:stretch>
            <a:fillRect/>
          </a:stretch>
        </p:blipFill>
        <p:spPr bwMode="auto">
          <a:xfrm>
            <a:off x="4499992" y="2276872"/>
            <a:ext cx="2908610" cy="2808312"/>
          </a:xfrm>
          <a:prstGeom prst="rect">
            <a:avLst/>
          </a:prstGeom>
          <a:noFill/>
        </p:spPr>
      </p:pic>
      <p:pic>
        <p:nvPicPr>
          <p:cNvPr id="1026" name="Picture 2" descr="http://pictures.directnews.co.uk/liveimages/cherie%20blair%20uses%20ebay%20to%20sell%20husband%20s%20signature_2591_800158707_0_0_7038156_300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ECF0F1"/>
              </a:clrFrom>
              <a:clrTo>
                <a:srgbClr val="ECF0F1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75656" y="2276872"/>
            <a:ext cx="2857500" cy="28575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www.theanticmuse.com/wp-content/uploads/2008/12/pi.gif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rgbClr val="FFFF00">
                <a:tint val="45000"/>
                <a:satMod val="400000"/>
              </a:srgbClr>
            </a:duotone>
          </a:blip>
          <a:srcRect l="23760" t="25264" r="13601" b="20320"/>
          <a:stretch>
            <a:fillRect/>
          </a:stretch>
        </p:blipFill>
        <p:spPr bwMode="auto">
          <a:xfrm>
            <a:off x="5508104" y="2204864"/>
            <a:ext cx="1939072" cy="1872207"/>
          </a:xfrm>
          <a:prstGeom prst="rect">
            <a:avLst/>
          </a:prstGeom>
          <a:noFill/>
        </p:spPr>
      </p:pic>
      <p:sp>
        <p:nvSpPr>
          <p:cNvPr id="52227" name="TextBox 3"/>
          <p:cNvSpPr txBox="1">
            <a:spLocks noChangeArrowheads="1"/>
          </p:cNvSpPr>
          <p:nvPr/>
        </p:nvSpPr>
        <p:spPr bwMode="auto">
          <a:xfrm>
            <a:off x="899592" y="1700808"/>
            <a:ext cx="4608512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GB" sz="18000" dirty="0" smtClean="0">
                <a:latin typeface="Arial Rounded MT Bold" pitchFamily="34" charset="0"/>
              </a:rPr>
              <a:t>2ET</a:t>
            </a:r>
            <a:endParaRPr lang="en-GB" sz="18000" dirty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/>
          <p:cNvGrpSpPr/>
          <p:nvPr/>
        </p:nvGrpSpPr>
        <p:grpSpPr>
          <a:xfrm>
            <a:off x="2267744" y="692696"/>
            <a:ext cx="4608512" cy="5395799"/>
            <a:chOff x="2987824" y="1268760"/>
            <a:chExt cx="4608512" cy="5395799"/>
          </a:xfrm>
        </p:grpSpPr>
        <p:pic>
          <p:nvPicPr>
            <p:cNvPr id="1026" name="Picture 2" descr="http://www.bartongalleries.com/images/627_693%5B1%5D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B"/>
                </a:clrFrom>
                <a:clrTo>
                  <a:srgbClr val="FFFFFB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2987824" y="1268760"/>
              <a:ext cx="4608512" cy="5395799"/>
            </a:xfrm>
            <a:prstGeom prst="rect">
              <a:avLst/>
            </a:prstGeom>
            <a:noFill/>
          </p:spPr>
        </p:pic>
        <p:sp>
          <p:nvSpPr>
            <p:cNvPr id="19" name="Rectangle 18"/>
            <p:cNvSpPr/>
            <p:nvPr/>
          </p:nvSpPr>
          <p:spPr>
            <a:xfrm>
              <a:off x="3779912" y="2060848"/>
              <a:ext cx="2952328" cy="3600400"/>
            </a:xfrm>
            <a:prstGeom prst="rect">
              <a:avLst/>
            </a:prstGeom>
            <a:solidFill>
              <a:srgbClr val="FFFF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" name="Freeform 19"/>
            <p:cNvSpPr/>
            <p:nvPr/>
          </p:nvSpPr>
          <p:spPr>
            <a:xfrm>
              <a:off x="3766782" y="2047164"/>
              <a:ext cx="2961564" cy="3643952"/>
            </a:xfrm>
            <a:custGeom>
              <a:avLst/>
              <a:gdLst>
                <a:gd name="connsiteX0" fmla="*/ 13648 w 2961564"/>
                <a:gd name="connsiteY0" fmla="*/ 2374711 h 3643952"/>
                <a:gd name="connsiteX1" fmla="*/ 2388358 w 2961564"/>
                <a:gd name="connsiteY1" fmla="*/ 0 h 3643952"/>
                <a:gd name="connsiteX2" fmla="*/ 2961564 w 2961564"/>
                <a:gd name="connsiteY2" fmla="*/ 27296 h 3643952"/>
                <a:gd name="connsiteX3" fmla="*/ 2947917 w 2961564"/>
                <a:gd name="connsiteY3" fmla="*/ 2947917 h 3643952"/>
                <a:gd name="connsiteX4" fmla="*/ 0 w 2961564"/>
                <a:gd name="connsiteY4" fmla="*/ 3643952 h 3643952"/>
                <a:gd name="connsiteX5" fmla="*/ 13648 w 2961564"/>
                <a:gd name="connsiteY5" fmla="*/ 2374711 h 36439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61564" h="3643952">
                  <a:moveTo>
                    <a:pt x="13648" y="2374711"/>
                  </a:moveTo>
                  <a:lnTo>
                    <a:pt x="2388358" y="0"/>
                  </a:lnTo>
                  <a:lnTo>
                    <a:pt x="2961564" y="27296"/>
                  </a:lnTo>
                  <a:lnTo>
                    <a:pt x="2947917" y="2947917"/>
                  </a:lnTo>
                  <a:lnTo>
                    <a:pt x="0" y="3643952"/>
                  </a:lnTo>
                  <a:lnTo>
                    <a:pt x="13648" y="2374711"/>
                  </a:lnTo>
                  <a:close/>
                </a:path>
              </a:pathLst>
            </a:custGeom>
            <a:solidFill>
              <a:srgbClr val="CCFF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17" name="Group 16"/>
            <p:cNvGrpSpPr/>
            <p:nvPr/>
          </p:nvGrpSpPr>
          <p:grpSpPr>
            <a:xfrm>
              <a:off x="3779912" y="2348880"/>
              <a:ext cx="2880320" cy="3312368"/>
              <a:chOff x="5566943" y="1752750"/>
              <a:chExt cx="3253529" cy="3018647"/>
            </a:xfrm>
          </p:grpSpPr>
          <p:sp>
            <p:nvSpPr>
              <p:cNvPr id="7" name="Flowchart: Punched Tape 6"/>
              <p:cNvSpPr/>
              <p:nvPr/>
            </p:nvSpPr>
            <p:spPr>
              <a:xfrm rot="16200000">
                <a:off x="7794594" y="3871297"/>
                <a:ext cx="1080120" cy="576064"/>
              </a:xfrm>
              <a:prstGeom prst="flowChartPunchedTap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" name="Flowchart: Data 7"/>
              <p:cNvSpPr/>
              <p:nvPr/>
            </p:nvSpPr>
            <p:spPr>
              <a:xfrm flipH="1">
                <a:off x="7542566" y="2467141"/>
                <a:ext cx="576064" cy="1152128"/>
              </a:xfrm>
              <a:prstGeom prst="flowChartInputOutput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9" name="Wave 8"/>
              <p:cNvSpPr/>
              <p:nvPr/>
            </p:nvSpPr>
            <p:spPr>
              <a:xfrm rot="20118753">
                <a:off x="5755228" y="1752750"/>
                <a:ext cx="2955541" cy="974951"/>
              </a:xfrm>
              <a:prstGeom prst="wave">
                <a:avLst>
                  <a:gd name="adj1" fmla="val 20000"/>
                  <a:gd name="adj2" fmla="val 0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0" name="Diagonal Stripe 9"/>
              <p:cNvSpPr/>
              <p:nvPr/>
            </p:nvSpPr>
            <p:spPr>
              <a:xfrm>
                <a:off x="5814374" y="3835293"/>
                <a:ext cx="1080120" cy="936104"/>
              </a:xfrm>
              <a:prstGeom prst="diagStrip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schemeClr val="tx1"/>
                  </a:solidFill>
                </a:endParaRPr>
              </a:p>
            </p:txBody>
          </p:sp>
          <p:sp>
            <p:nvSpPr>
              <p:cNvPr id="11" name="Diagonal Stripe 10"/>
              <p:cNvSpPr/>
              <p:nvPr/>
            </p:nvSpPr>
            <p:spPr>
              <a:xfrm flipV="1">
                <a:off x="6678470" y="2683165"/>
                <a:ext cx="720080" cy="1152128"/>
              </a:xfrm>
              <a:prstGeom prst="diagStripe">
                <a:avLst>
                  <a:gd name="adj" fmla="val 32935"/>
                </a:avLst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schemeClr val="tx1"/>
                  </a:solidFill>
                </a:endParaRPr>
              </a:p>
            </p:txBody>
          </p:sp>
          <p:pic>
            <p:nvPicPr>
              <p:cNvPr id="1028" name="Picture 4" descr="http://www.freeclipartnow.com/d/33938-1/green-eye.jpg"/>
              <p:cNvPicPr>
                <a:picLocks noChangeAspect="1" noChangeArrowheads="1"/>
              </p:cNvPicPr>
              <p:nvPr/>
            </p:nvPicPr>
            <p:blipFill>
              <a:blip r:embed="rId3" cstate="print">
                <a:clrChange>
                  <a:clrFrom>
                    <a:srgbClr val="FEFEFC"/>
                  </a:clrFrom>
                  <a:clrTo>
                    <a:srgbClr val="FEFEFC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 rot="270952">
                <a:off x="6539381" y="1811352"/>
                <a:ext cx="1003654" cy="628001"/>
              </a:xfrm>
              <a:prstGeom prst="rect">
                <a:avLst/>
              </a:prstGeom>
              <a:noFill/>
            </p:spPr>
          </p:pic>
          <p:pic>
            <p:nvPicPr>
              <p:cNvPr id="13" name="Picture 4" descr="http://www.freeclipartnow.com/d/33938-1/green-eye.jpg"/>
              <p:cNvPicPr>
                <a:picLocks noChangeAspect="1" noChangeArrowheads="1"/>
              </p:cNvPicPr>
              <p:nvPr/>
            </p:nvPicPr>
            <p:blipFill>
              <a:blip r:embed="rId4" cstate="print">
                <a:clrChange>
                  <a:clrFrom>
                    <a:srgbClr val="FEFEFC"/>
                  </a:clrFrom>
                  <a:clrTo>
                    <a:srgbClr val="FEFEFC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 rot="20845266" flipH="1">
                <a:off x="5566943" y="2095108"/>
                <a:ext cx="1048189" cy="655867"/>
              </a:xfrm>
              <a:prstGeom prst="rect">
                <a:avLst/>
              </a:prstGeom>
              <a:noFill/>
            </p:spPr>
          </p:pic>
          <p:pic>
            <p:nvPicPr>
              <p:cNvPr id="1034" name="Picture 10" descr="http://4.bp.blogspot.com/_GvTzUCM9G9w/SzrL0C9zjgI/AAAAAAAAHUc/r3EwgBcISAA/s320/Art-Ehmann-CastEar.jpg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 rot="19594461">
                <a:off x="7011204" y="2842749"/>
                <a:ext cx="408388" cy="612582"/>
              </a:xfrm>
              <a:prstGeom prst="rect">
                <a:avLst/>
              </a:prstGeom>
              <a:noFill/>
            </p:spPr>
          </p:pic>
          <p:pic>
            <p:nvPicPr>
              <p:cNvPr id="1036" name="Picture 12" descr="http://3.bp.blogspot.com/_cZ2O-ek-UCw/TNJD6SXBOPI/AAAAAAAAAFE/WS0vmMLr0r8/s1600/lips_07041.jpg"/>
              <p:cNvPicPr>
                <a:picLocks noChangeAspect="1" noChangeArrowheads="1"/>
              </p:cNvPicPr>
              <p:nvPr/>
            </p:nvPicPr>
            <p:blipFill>
              <a:blip r:embed="rId6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 rot="20142328" flipH="1">
                <a:off x="7812360" y="3789040"/>
                <a:ext cx="1008112" cy="937653"/>
              </a:xfrm>
              <a:prstGeom prst="rect">
                <a:avLst/>
              </a:prstGeom>
              <a:noFill/>
            </p:spPr>
          </p:pic>
        </p:grpSp>
        <p:pic>
          <p:nvPicPr>
            <p:cNvPr id="5" name="Picture 2" descr="http://www.theanticmuse.com/wp-content/uploads/2008/12/pi.gif"/>
            <p:cNvPicPr>
              <a:picLocks noChangeAspect="1" noChangeArrowheads="1"/>
            </p:cNvPicPr>
            <p:nvPr/>
          </p:nvPicPr>
          <p:blipFill>
            <a:blip r:embed="rId7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prstClr val="black"/>
                <a:srgbClr val="FFFF00">
                  <a:tint val="45000"/>
                  <a:satMod val="400000"/>
                </a:srgbClr>
              </a:duotone>
            </a:blip>
            <a:srcRect l="23760" t="25264" r="13601" b="20320"/>
            <a:stretch>
              <a:fillRect/>
            </a:stretch>
          </p:blipFill>
          <p:spPr bwMode="auto">
            <a:xfrm>
              <a:off x="3995936" y="5085184"/>
              <a:ext cx="288032" cy="278100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www.theanticmuse.com/wp-content/uploads/2008/12/pi.gif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rgbClr val="FFFF00">
                <a:tint val="45000"/>
                <a:satMod val="400000"/>
              </a:srgbClr>
            </a:duotone>
          </a:blip>
          <a:srcRect l="23760" t="25264" r="13601" b="20320"/>
          <a:stretch>
            <a:fillRect/>
          </a:stretch>
        </p:blipFill>
        <p:spPr bwMode="auto">
          <a:xfrm>
            <a:off x="1691680" y="2996952"/>
            <a:ext cx="2013652" cy="1944216"/>
          </a:xfrm>
          <a:prstGeom prst="rect">
            <a:avLst/>
          </a:prstGeom>
          <a:noFill/>
        </p:spPr>
      </p:pic>
      <p:pic>
        <p:nvPicPr>
          <p:cNvPr id="4098" name="Picture 2" descr="http://blog.everythingdinosaur.co.uk/t_rex_1_to_40_scale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851920" y="1268760"/>
            <a:ext cx="3429000" cy="38862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www.theanticmuse.com/wp-content/uploads/2008/12/pi.gif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rgbClr val="FFFF00">
                <a:tint val="45000"/>
                <a:satMod val="400000"/>
              </a:srgbClr>
            </a:duotone>
          </a:blip>
          <a:srcRect l="23760" t="25264" r="13601" b="20320"/>
          <a:stretch>
            <a:fillRect/>
          </a:stretch>
        </p:blipFill>
        <p:spPr bwMode="auto">
          <a:xfrm>
            <a:off x="1907704" y="2420888"/>
            <a:ext cx="2013652" cy="1944216"/>
          </a:xfrm>
          <a:prstGeom prst="rect">
            <a:avLst/>
          </a:prstGeom>
          <a:noFill/>
        </p:spPr>
      </p:pic>
      <p:sp>
        <p:nvSpPr>
          <p:cNvPr id="12" name="TextBox 11"/>
          <p:cNvSpPr txBox="1"/>
          <p:nvPr/>
        </p:nvSpPr>
        <p:spPr>
          <a:xfrm>
            <a:off x="3995936" y="2060848"/>
            <a:ext cx="352839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0" dirty="0" smtClean="0">
                <a:latin typeface="Arial Rounded MT Bold" pitchFamily="34" charset="0"/>
              </a:rPr>
              <a:t>NT</a:t>
            </a:r>
            <a:r>
              <a:rPr lang="en-GB" sz="18000" dirty="0" smtClean="0">
                <a:latin typeface="Stencil" pitchFamily="82" charset="0"/>
              </a:rPr>
              <a:t> </a:t>
            </a:r>
            <a:endParaRPr lang="en-GB" sz="18000" dirty="0">
              <a:latin typeface="Stencil" pitchFamily="82" charset="0"/>
            </a:endParaRPr>
          </a:p>
        </p:txBody>
      </p:sp>
      <p:sp>
        <p:nvSpPr>
          <p:cNvPr id="15" name="Freeform 14"/>
          <p:cNvSpPr/>
          <p:nvPr/>
        </p:nvSpPr>
        <p:spPr>
          <a:xfrm>
            <a:off x="0" y="3501008"/>
            <a:ext cx="9143999" cy="3356992"/>
          </a:xfrm>
          <a:custGeom>
            <a:avLst/>
            <a:gdLst>
              <a:gd name="connsiteX0" fmla="*/ 13648 w 5431809"/>
              <a:gd name="connsiteY0" fmla="*/ 0 h 1037229"/>
              <a:gd name="connsiteX1" fmla="*/ 5418161 w 5431809"/>
              <a:gd name="connsiteY1" fmla="*/ 0 h 1037229"/>
              <a:gd name="connsiteX2" fmla="*/ 5431809 w 5431809"/>
              <a:gd name="connsiteY2" fmla="*/ 1037229 h 1037229"/>
              <a:gd name="connsiteX3" fmla="*/ 0 w 5431809"/>
              <a:gd name="connsiteY3" fmla="*/ 1023582 h 1037229"/>
              <a:gd name="connsiteX4" fmla="*/ 13648 w 5431809"/>
              <a:gd name="connsiteY4" fmla="*/ 0 h 10372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31809" h="1037229">
                <a:moveTo>
                  <a:pt x="13648" y="0"/>
                </a:moveTo>
                <a:lnTo>
                  <a:pt x="5418161" y="0"/>
                </a:lnTo>
                <a:lnTo>
                  <a:pt x="5431809" y="1037229"/>
                </a:lnTo>
                <a:lnTo>
                  <a:pt x="0" y="1023582"/>
                </a:lnTo>
                <a:lnTo>
                  <a:pt x="13648" y="0"/>
                </a:lnTo>
                <a:close/>
              </a:path>
            </a:pathLst>
          </a:custGeom>
          <a:solidFill>
            <a:srgbClr val="FFFF66"/>
          </a:solidFill>
          <a:ln>
            <a:solidFill>
              <a:srgbClr val="FFFF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20" name="Picture 4" descr="http://www.teaandcrafting.co.uk/wp-content/uploads/2010/09/Small-Coin-Snap-Purse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39552" y="2187818"/>
            <a:ext cx="3456384" cy="3041382"/>
          </a:xfrm>
          <a:prstGeom prst="rect">
            <a:avLst/>
          </a:prstGeom>
          <a:noFill/>
        </p:spPr>
      </p:pic>
      <p:grpSp>
        <p:nvGrpSpPr>
          <p:cNvPr id="19" name="Group 18"/>
          <p:cNvGrpSpPr/>
          <p:nvPr/>
        </p:nvGrpSpPr>
        <p:grpSpPr>
          <a:xfrm>
            <a:off x="4283968" y="1772816"/>
            <a:ext cx="3960440" cy="3856152"/>
            <a:chOff x="4572000" y="1412776"/>
            <a:chExt cx="4572000" cy="4432216"/>
          </a:xfrm>
        </p:grpSpPr>
        <p:pic>
          <p:nvPicPr>
            <p:cNvPr id="5" name="Picture 2" descr="http://www.theanticmuse.com/wp-content/uploads/2008/12/pi.gif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prstClr val="black"/>
                <a:srgbClr val="FFFF00">
                  <a:tint val="45000"/>
                  <a:satMod val="400000"/>
                </a:srgbClr>
              </a:duotone>
            </a:blip>
            <a:srcRect l="23760" t="25264" r="13601" b="20320"/>
            <a:stretch>
              <a:fillRect/>
            </a:stretch>
          </p:blipFill>
          <p:spPr bwMode="auto">
            <a:xfrm>
              <a:off x="4572000" y="2708920"/>
              <a:ext cx="936104" cy="903824"/>
            </a:xfrm>
            <a:prstGeom prst="rect">
              <a:avLst/>
            </a:prstGeom>
            <a:noFill/>
          </p:spPr>
        </p:pic>
        <p:pic>
          <p:nvPicPr>
            <p:cNvPr id="6" name="Picture 2" descr="http://www.theanticmuse.com/wp-content/uploads/2008/12/pi.gif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prstClr val="black"/>
                <a:srgbClr val="FFFF00">
                  <a:tint val="45000"/>
                  <a:satMod val="400000"/>
                </a:srgbClr>
              </a:duotone>
            </a:blip>
            <a:srcRect l="23760" t="25264" r="13601" b="20320"/>
            <a:stretch>
              <a:fillRect/>
            </a:stretch>
          </p:blipFill>
          <p:spPr bwMode="auto">
            <a:xfrm>
              <a:off x="4572000" y="3573016"/>
              <a:ext cx="936104" cy="903824"/>
            </a:xfrm>
            <a:prstGeom prst="rect">
              <a:avLst/>
            </a:prstGeom>
            <a:noFill/>
          </p:spPr>
        </p:pic>
        <p:pic>
          <p:nvPicPr>
            <p:cNvPr id="7" name="Picture 2" descr="http://www.theanticmuse.com/wp-content/uploads/2008/12/pi.gif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prstClr val="black"/>
                <a:srgbClr val="FFFF00">
                  <a:tint val="45000"/>
                  <a:satMod val="400000"/>
                </a:srgbClr>
              </a:duotone>
            </a:blip>
            <a:srcRect l="23760" t="25264" r="13601" b="20320"/>
            <a:stretch>
              <a:fillRect/>
            </a:stretch>
          </p:blipFill>
          <p:spPr bwMode="auto">
            <a:xfrm>
              <a:off x="4860032" y="4437112"/>
              <a:ext cx="936104" cy="903824"/>
            </a:xfrm>
            <a:prstGeom prst="rect">
              <a:avLst/>
            </a:prstGeom>
            <a:noFill/>
          </p:spPr>
        </p:pic>
        <p:pic>
          <p:nvPicPr>
            <p:cNvPr id="8" name="Picture 2" descr="http://www.theanticmuse.com/wp-content/uploads/2008/12/pi.gif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prstClr val="black"/>
                <a:srgbClr val="FFFF00">
                  <a:tint val="45000"/>
                  <a:satMod val="400000"/>
                </a:srgbClr>
              </a:duotone>
            </a:blip>
            <a:srcRect l="23760" t="25264" r="13601" b="20320"/>
            <a:stretch>
              <a:fillRect/>
            </a:stretch>
          </p:blipFill>
          <p:spPr bwMode="auto">
            <a:xfrm>
              <a:off x="5796136" y="4797152"/>
              <a:ext cx="936104" cy="903824"/>
            </a:xfrm>
            <a:prstGeom prst="rect">
              <a:avLst/>
            </a:prstGeom>
            <a:noFill/>
          </p:spPr>
        </p:pic>
        <p:pic>
          <p:nvPicPr>
            <p:cNvPr id="9" name="Picture 2" descr="http://www.theanticmuse.com/wp-content/uploads/2008/12/pi.gif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prstClr val="black"/>
                <a:srgbClr val="FFFF00">
                  <a:tint val="45000"/>
                  <a:satMod val="400000"/>
                </a:srgbClr>
              </a:duotone>
            </a:blip>
            <a:srcRect l="23760" t="25264" r="13601" b="20320"/>
            <a:stretch>
              <a:fillRect/>
            </a:stretch>
          </p:blipFill>
          <p:spPr bwMode="auto">
            <a:xfrm>
              <a:off x="6876256" y="4941168"/>
              <a:ext cx="936104" cy="903824"/>
            </a:xfrm>
            <a:prstGeom prst="rect">
              <a:avLst/>
            </a:prstGeom>
            <a:noFill/>
          </p:spPr>
        </p:pic>
        <p:pic>
          <p:nvPicPr>
            <p:cNvPr id="10" name="Picture 2" descr="http://www.theanticmuse.com/wp-content/uploads/2008/12/pi.gif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prstClr val="black"/>
                <a:srgbClr val="FFFF00">
                  <a:tint val="45000"/>
                  <a:satMod val="400000"/>
                </a:srgbClr>
              </a:duotone>
            </a:blip>
            <a:srcRect l="23760" t="25264" r="13601" b="20320"/>
            <a:stretch>
              <a:fillRect/>
            </a:stretch>
          </p:blipFill>
          <p:spPr bwMode="auto">
            <a:xfrm>
              <a:off x="7812360" y="4293096"/>
              <a:ext cx="936104" cy="903824"/>
            </a:xfrm>
            <a:prstGeom prst="rect">
              <a:avLst/>
            </a:prstGeom>
            <a:noFill/>
          </p:spPr>
        </p:pic>
        <p:pic>
          <p:nvPicPr>
            <p:cNvPr id="11" name="Picture 2" descr="http://www.theanticmuse.com/wp-content/uploads/2008/12/pi.gif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prstClr val="black"/>
                <a:srgbClr val="FFFF00">
                  <a:tint val="45000"/>
                  <a:satMod val="400000"/>
                </a:srgbClr>
              </a:duotone>
            </a:blip>
            <a:srcRect l="23760" t="25264" r="13601" b="20320"/>
            <a:stretch>
              <a:fillRect/>
            </a:stretch>
          </p:blipFill>
          <p:spPr bwMode="auto">
            <a:xfrm>
              <a:off x="7092280" y="1700808"/>
              <a:ext cx="936104" cy="903824"/>
            </a:xfrm>
            <a:prstGeom prst="rect">
              <a:avLst/>
            </a:prstGeom>
            <a:noFill/>
          </p:spPr>
        </p:pic>
        <p:pic>
          <p:nvPicPr>
            <p:cNvPr id="12" name="Picture 2" descr="http://www.theanticmuse.com/wp-content/uploads/2008/12/pi.gif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prstClr val="black"/>
                <a:srgbClr val="FFFF00">
                  <a:tint val="45000"/>
                  <a:satMod val="400000"/>
                </a:srgbClr>
              </a:duotone>
            </a:blip>
            <a:srcRect l="23760" t="25264" r="13601" b="20320"/>
            <a:stretch>
              <a:fillRect/>
            </a:stretch>
          </p:blipFill>
          <p:spPr bwMode="auto">
            <a:xfrm>
              <a:off x="7956376" y="2348880"/>
              <a:ext cx="936104" cy="903824"/>
            </a:xfrm>
            <a:prstGeom prst="rect">
              <a:avLst/>
            </a:prstGeom>
            <a:noFill/>
          </p:spPr>
        </p:pic>
        <p:pic>
          <p:nvPicPr>
            <p:cNvPr id="13" name="Picture 2" descr="http://www.theanticmuse.com/wp-content/uploads/2008/12/pi.gif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prstClr val="black"/>
                <a:srgbClr val="FFFF00">
                  <a:tint val="45000"/>
                  <a:satMod val="400000"/>
                </a:srgbClr>
              </a:duotone>
            </a:blip>
            <a:srcRect l="23760" t="25264" r="13601" b="20320"/>
            <a:stretch>
              <a:fillRect/>
            </a:stretch>
          </p:blipFill>
          <p:spPr bwMode="auto">
            <a:xfrm>
              <a:off x="8207896" y="3356992"/>
              <a:ext cx="936104" cy="903824"/>
            </a:xfrm>
            <a:prstGeom prst="rect">
              <a:avLst/>
            </a:prstGeom>
            <a:noFill/>
          </p:spPr>
        </p:pic>
        <p:pic>
          <p:nvPicPr>
            <p:cNvPr id="17" name="Picture 2" descr="http://www.theanticmuse.com/wp-content/uploads/2008/12/pi.gif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prstClr val="black"/>
                <a:srgbClr val="FFFF00">
                  <a:tint val="45000"/>
                  <a:satMod val="400000"/>
                </a:srgbClr>
              </a:duotone>
            </a:blip>
            <a:srcRect l="23760" t="25264" r="13601" b="20320"/>
            <a:stretch>
              <a:fillRect/>
            </a:stretch>
          </p:blipFill>
          <p:spPr bwMode="auto">
            <a:xfrm>
              <a:off x="5220072" y="1844824"/>
              <a:ext cx="936104" cy="903824"/>
            </a:xfrm>
            <a:prstGeom prst="rect">
              <a:avLst/>
            </a:prstGeom>
            <a:noFill/>
          </p:spPr>
        </p:pic>
        <p:pic>
          <p:nvPicPr>
            <p:cNvPr id="18" name="Picture 2" descr="http://www.theanticmuse.com/wp-content/uploads/2008/12/pi.gif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prstClr val="black"/>
                <a:srgbClr val="FFFF00">
                  <a:tint val="45000"/>
                  <a:satMod val="400000"/>
                </a:srgbClr>
              </a:duotone>
            </a:blip>
            <a:srcRect l="23760" t="25264" r="13601" b="20320"/>
            <a:stretch>
              <a:fillRect/>
            </a:stretch>
          </p:blipFill>
          <p:spPr bwMode="auto">
            <a:xfrm>
              <a:off x="6228184" y="1412776"/>
              <a:ext cx="936104" cy="903824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3209526" y="1633538"/>
            <a:ext cx="2657874" cy="3733041"/>
            <a:chOff x="3209526" y="1633538"/>
            <a:chExt cx="2657874" cy="3733041"/>
          </a:xfrm>
        </p:grpSpPr>
        <p:pic>
          <p:nvPicPr>
            <p:cNvPr id="70657" name="Picture 1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3276600" y="1633538"/>
              <a:ext cx="2590800" cy="35909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0659" name="Picture 3" descr="http://www.giantmicrobes.com/us/files/images/productdetails/maggot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 rot="13508178">
              <a:off x="3028595" y="4731433"/>
              <a:ext cx="816077" cy="454215"/>
            </a:xfrm>
            <a:prstGeom prst="rect">
              <a:avLst/>
            </a:prstGeom>
            <a:noFill/>
          </p:spPr>
        </p:pic>
        <p:sp>
          <p:nvSpPr>
            <p:cNvPr id="8" name="Right Triangle 7"/>
            <p:cNvSpPr/>
            <p:nvPr/>
          </p:nvSpPr>
          <p:spPr>
            <a:xfrm>
              <a:off x="3275856" y="4293096"/>
              <a:ext cx="144016" cy="504056"/>
            </a:xfrm>
            <a:prstGeom prst="rtTriangl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1" name="Freeform 10"/>
          <p:cNvSpPr/>
          <p:nvPr/>
        </p:nvSpPr>
        <p:spPr>
          <a:xfrm>
            <a:off x="244549" y="4100623"/>
            <a:ext cx="4338084" cy="350874"/>
          </a:xfrm>
          <a:custGeom>
            <a:avLst/>
            <a:gdLst>
              <a:gd name="connsiteX0" fmla="*/ 4338084 w 4338084"/>
              <a:gd name="connsiteY0" fmla="*/ 120503 h 350874"/>
              <a:gd name="connsiteX1" fmla="*/ 4019107 w 4338084"/>
              <a:gd name="connsiteY1" fmla="*/ 343786 h 350874"/>
              <a:gd name="connsiteX2" fmla="*/ 3551274 w 4338084"/>
              <a:gd name="connsiteY2" fmla="*/ 163033 h 350874"/>
              <a:gd name="connsiteX3" fmla="*/ 3551274 w 4338084"/>
              <a:gd name="connsiteY3" fmla="*/ 163033 h 350874"/>
              <a:gd name="connsiteX4" fmla="*/ 3264195 w 4338084"/>
              <a:gd name="connsiteY4" fmla="*/ 3544 h 350874"/>
              <a:gd name="connsiteX5" fmla="*/ 2743200 w 4338084"/>
              <a:gd name="connsiteY5" fmla="*/ 141768 h 350874"/>
              <a:gd name="connsiteX6" fmla="*/ 2328530 w 4338084"/>
              <a:gd name="connsiteY6" fmla="*/ 205563 h 350874"/>
              <a:gd name="connsiteX7" fmla="*/ 1967023 w 4338084"/>
              <a:gd name="connsiteY7" fmla="*/ 24810 h 350874"/>
              <a:gd name="connsiteX8" fmla="*/ 1552353 w 4338084"/>
              <a:gd name="connsiteY8" fmla="*/ 109870 h 350874"/>
              <a:gd name="connsiteX9" fmla="*/ 1201479 w 4338084"/>
              <a:gd name="connsiteY9" fmla="*/ 67340 h 350874"/>
              <a:gd name="connsiteX10" fmla="*/ 712381 w 4338084"/>
              <a:gd name="connsiteY10" fmla="*/ 173665 h 350874"/>
              <a:gd name="connsiteX11" fmla="*/ 276446 w 4338084"/>
              <a:gd name="connsiteY11" fmla="*/ 88605 h 350874"/>
              <a:gd name="connsiteX12" fmla="*/ 0 w 4338084"/>
              <a:gd name="connsiteY12" fmla="*/ 131135 h 350874"/>
              <a:gd name="connsiteX13" fmla="*/ 0 w 4338084"/>
              <a:gd name="connsiteY13" fmla="*/ 131135 h 350874"/>
              <a:gd name="connsiteX14" fmla="*/ 0 w 4338084"/>
              <a:gd name="connsiteY14" fmla="*/ 131135 h 350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338084" h="350874">
                <a:moveTo>
                  <a:pt x="4338084" y="120503"/>
                </a:moveTo>
                <a:cubicBezTo>
                  <a:pt x="4244163" y="228600"/>
                  <a:pt x="4150242" y="336698"/>
                  <a:pt x="4019107" y="343786"/>
                </a:cubicBezTo>
                <a:cubicBezTo>
                  <a:pt x="3887972" y="350874"/>
                  <a:pt x="3551274" y="163033"/>
                  <a:pt x="3551274" y="163033"/>
                </a:cubicBezTo>
                <a:lnTo>
                  <a:pt x="3551274" y="163033"/>
                </a:lnTo>
                <a:cubicBezTo>
                  <a:pt x="3503427" y="136451"/>
                  <a:pt x="3398874" y="7088"/>
                  <a:pt x="3264195" y="3544"/>
                </a:cubicBezTo>
                <a:cubicBezTo>
                  <a:pt x="3129516" y="0"/>
                  <a:pt x="2899144" y="108098"/>
                  <a:pt x="2743200" y="141768"/>
                </a:cubicBezTo>
                <a:cubicBezTo>
                  <a:pt x="2587256" y="175438"/>
                  <a:pt x="2457893" y="225056"/>
                  <a:pt x="2328530" y="205563"/>
                </a:cubicBezTo>
                <a:cubicBezTo>
                  <a:pt x="2199167" y="186070"/>
                  <a:pt x="2096386" y="40759"/>
                  <a:pt x="1967023" y="24810"/>
                </a:cubicBezTo>
                <a:cubicBezTo>
                  <a:pt x="1837660" y="8861"/>
                  <a:pt x="1679944" y="102782"/>
                  <a:pt x="1552353" y="109870"/>
                </a:cubicBezTo>
                <a:cubicBezTo>
                  <a:pt x="1424762" y="116958"/>
                  <a:pt x="1341474" y="56708"/>
                  <a:pt x="1201479" y="67340"/>
                </a:cubicBezTo>
                <a:cubicBezTo>
                  <a:pt x="1061484" y="77972"/>
                  <a:pt x="866553" y="170121"/>
                  <a:pt x="712381" y="173665"/>
                </a:cubicBezTo>
                <a:cubicBezTo>
                  <a:pt x="558209" y="177209"/>
                  <a:pt x="395176" y="95693"/>
                  <a:pt x="276446" y="88605"/>
                </a:cubicBezTo>
                <a:cubicBezTo>
                  <a:pt x="157716" y="81517"/>
                  <a:pt x="0" y="131135"/>
                  <a:pt x="0" y="131135"/>
                </a:cubicBezTo>
                <a:lnTo>
                  <a:pt x="0" y="131135"/>
                </a:lnTo>
                <a:lnTo>
                  <a:pt x="0" y="131135"/>
                </a:lnTo>
              </a:path>
            </a:pathLst>
          </a:cu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/>
          <p:cNvSpPr/>
          <p:nvPr/>
        </p:nvSpPr>
        <p:spPr>
          <a:xfrm>
            <a:off x="4572000" y="4077072"/>
            <a:ext cx="1944216" cy="2160240"/>
          </a:xfrm>
          <a:prstGeom prst="rect">
            <a:avLst/>
          </a:prstGeom>
          <a:blipFill>
            <a:blip r:embed="rId4" cstate="print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www.theanticmuse.com/wp-content/uploads/2008/12/pi.gif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rgbClr val="FFFF00">
                <a:tint val="45000"/>
                <a:satMod val="400000"/>
              </a:srgbClr>
            </a:duotone>
          </a:blip>
          <a:srcRect l="23760" t="25264" r="13601" b="20320"/>
          <a:stretch>
            <a:fillRect/>
          </a:stretch>
        </p:blipFill>
        <p:spPr bwMode="auto">
          <a:xfrm>
            <a:off x="755576" y="1412776"/>
            <a:ext cx="4101884" cy="3960440"/>
          </a:xfrm>
          <a:prstGeom prst="rect">
            <a:avLst/>
          </a:prstGeom>
          <a:noFill/>
        </p:spPr>
      </p:pic>
      <p:pic>
        <p:nvPicPr>
          <p:cNvPr id="9218" name="Picture 2" descr="http://www.dragoart.com/tuts/pics/9/477/2357/how-to-draw-et-the-extra-terrestrial-step-5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8742"/>
          <a:stretch>
            <a:fillRect/>
          </a:stretch>
        </p:blipFill>
        <p:spPr bwMode="auto">
          <a:xfrm>
            <a:off x="4644008" y="1196752"/>
            <a:ext cx="3884020" cy="424847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 descr="http://www.fastdecals.com/shop/images/product/product_image_32494_2851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483768" y="1340768"/>
            <a:ext cx="2808312" cy="3004897"/>
          </a:xfrm>
          <a:prstGeom prst="rect">
            <a:avLst/>
          </a:prstGeom>
          <a:noFill/>
        </p:spPr>
      </p:pic>
      <p:pic>
        <p:nvPicPr>
          <p:cNvPr id="5" name="Picture 2" descr="http://www.theanticmuse.com/wp-content/uploads/2008/12/pi.gif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rgbClr val="FFFF00">
                <a:tint val="45000"/>
                <a:satMod val="400000"/>
              </a:srgbClr>
            </a:duotone>
          </a:blip>
          <a:srcRect l="23760" t="25264" r="13601" b="20320"/>
          <a:stretch>
            <a:fillRect/>
          </a:stretch>
        </p:blipFill>
        <p:spPr bwMode="auto">
          <a:xfrm rot="525016">
            <a:off x="4716016" y="2279355"/>
            <a:ext cx="2160240" cy="208574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www.theanticmuse.com/wp-content/uploads/2008/12/pi.gif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rgbClr val="FFFF00">
                <a:tint val="45000"/>
                <a:satMod val="400000"/>
              </a:srgbClr>
            </a:duotone>
          </a:blip>
          <a:srcRect l="23760" t="25264" r="13601" b="20320"/>
          <a:stretch>
            <a:fillRect/>
          </a:stretch>
        </p:blipFill>
        <p:spPr bwMode="auto">
          <a:xfrm>
            <a:off x="2411760" y="2132856"/>
            <a:ext cx="1939072" cy="1872207"/>
          </a:xfrm>
          <a:prstGeom prst="rect">
            <a:avLst/>
          </a:prstGeom>
          <a:noFill/>
        </p:spPr>
      </p:pic>
      <p:sp>
        <p:nvSpPr>
          <p:cNvPr id="52227" name="TextBox 3"/>
          <p:cNvSpPr txBox="1">
            <a:spLocks noChangeArrowheads="1"/>
          </p:cNvSpPr>
          <p:nvPr/>
        </p:nvSpPr>
        <p:spPr bwMode="auto">
          <a:xfrm>
            <a:off x="4499992" y="1700808"/>
            <a:ext cx="3960440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GB" sz="18000" dirty="0" smtClean="0">
                <a:latin typeface="Arial Rounded MT Bold" pitchFamily="34" charset="0"/>
              </a:rPr>
              <a:t>L</a:t>
            </a:r>
            <a:r>
              <a:rPr lang="en-GB" sz="18000" dirty="0" smtClean="0">
                <a:latin typeface="Bell MT" pitchFamily="18" charset="0"/>
              </a:rPr>
              <a:t>L</a:t>
            </a:r>
            <a:r>
              <a:rPr lang="en-GB" sz="18000" dirty="0" smtClean="0">
                <a:latin typeface="Bodoni MT Condensed" pitchFamily="18" charset="0"/>
              </a:rPr>
              <a:t>L</a:t>
            </a:r>
            <a:endParaRPr lang="en-GB" sz="18000" dirty="0">
              <a:latin typeface="Bodoni MT Condensed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1770</TotalTime>
  <Words>15</Words>
  <Application>Microsoft Office PowerPoint</Application>
  <PresentationFormat>On-screen Show (4:3)</PresentationFormat>
  <Paragraphs>10</Paragraphs>
  <Slides>20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SKY</dc:title>
  <dc:creator>LocalLogin</dc:creator>
  <cp:lastModifiedBy>Wilkinson, C</cp:lastModifiedBy>
  <cp:revision>89</cp:revision>
  <dcterms:created xsi:type="dcterms:W3CDTF">2011-03-03T14:22:00Z</dcterms:created>
  <dcterms:modified xsi:type="dcterms:W3CDTF">2016-03-07T15:12:51Z</dcterms:modified>
</cp:coreProperties>
</file>