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6" r:id="rId2"/>
    <p:sldId id="290" r:id="rId3"/>
    <p:sldId id="277" r:id="rId4"/>
    <p:sldId id="280" r:id="rId5"/>
    <p:sldId id="293" r:id="rId6"/>
    <p:sldId id="294" r:id="rId7"/>
    <p:sldId id="302" r:id="rId8"/>
    <p:sldId id="301" r:id="rId9"/>
    <p:sldId id="308" r:id="rId10"/>
    <p:sldId id="314" r:id="rId11"/>
    <p:sldId id="315" r:id="rId12"/>
    <p:sldId id="316" r:id="rId13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CCFF66"/>
    <a:srgbClr val="FFFFCC"/>
    <a:srgbClr val="FFFF66"/>
    <a:srgbClr val="FF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18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250" y="-108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5064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pPr algn="ctr"/>
            <a:r>
              <a:rPr lang="en-GB" sz="3600" b="1" i="1" dirty="0">
                <a:latin typeface="Symbol" pitchFamily="18" charset="2"/>
              </a:rPr>
              <a:t> </a:t>
            </a:r>
            <a:r>
              <a:rPr lang="en-GB" sz="3600" b="1" i="1" dirty="0" smtClean="0">
                <a:latin typeface="Symbol" pitchFamily="18" charset="2"/>
              </a:rPr>
              <a:t>p </a:t>
            </a:r>
            <a:r>
              <a:rPr lang="en-GB" sz="2000" b="1" i="1" dirty="0" smtClean="0">
                <a:latin typeface="Lucida Handwriting" pitchFamily="66" charset="0"/>
              </a:rPr>
              <a:t>day DINGBATS</a:t>
            </a:r>
            <a:endParaRPr lang="en-GB" sz="2000" b="1" i="1" dirty="0">
              <a:latin typeface="Lucida Handwriting" pitchFamily="66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5065" y="0"/>
            <a:ext cx="2851349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pPr algn="l"/>
            <a:r>
              <a:rPr lang="en-GB" dirty="0" smtClean="0"/>
              <a:t>Your Name and Tutor Group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293096" y="586856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7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6DCB8-74F3-43FD-97F5-C7DFD1D9B87E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6AE7D-2A50-4FA9-B107-33DF621C57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29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gif"/><Relationship Id="rId10" Type="http://schemas.openxmlformats.org/officeDocument/2006/relationships/image" Target="../media/image12.gif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4248472" cy="2511152"/>
          </a:xfrm>
        </p:spPr>
        <p:txBody>
          <a:bodyPr>
            <a:noAutofit/>
          </a:bodyPr>
          <a:lstStyle/>
          <a:p>
            <a:r>
              <a:rPr lang="en-GB" sz="12000" dirty="0" smtClean="0">
                <a:latin typeface="Berlin Sans FB Demi" pitchFamily="34" charset="0"/>
              </a:rPr>
              <a:t>Fe</a:t>
            </a:r>
            <a:endParaRPr lang="en-GB" sz="12000" dirty="0">
              <a:latin typeface="Berlin Sans FB Dem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2231740" y="3465004"/>
            <a:ext cx="5328592" cy="72008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4211960" y="3140968"/>
            <a:ext cx="1512168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5940152" y="2564904"/>
            <a:ext cx="2304255" cy="22247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2564904"/>
            <a:ext cx="32403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err="1" smtClean="0">
                <a:latin typeface="Arial Rounded MT Bold" pitchFamily="34" charset="0"/>
              </a:rPr>
              <a:t>eeeeeeeeee</a:t>
            </a:r>
            <a:endParaRPr lang="en-GB" sz="18000" dirty="0">
              <a:latin typeface="Stencil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3968" y="2564904"/>
            <a:ext cx="43204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0" dirty="0" smtClean="0">
                <a:latin typeface="Verdana" pitchFamily="34" charset="0"/>
              </a:rPr>
              <a:t>∑</a:t>
            </a:r>
            <a:r>
              <a:rPr lang="en-GB" sz="10000" dirty="0" smtClean="0">
                <a:latin typeface="Verdana" pitchFamily="34" charset="0"/>
              </a:rPr>
              <a:t>∏r</a:t>
            </a:r>
            <a:endParaRPr lang="en-GB" sz="100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1979712" y="1124744"/>
            <a:ext cx="2664296" cy="2572424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 flipV="1">
            <a:off x="2051720" y="2204864"/>
            <a:ext cx="5040560" cy="3384376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4499992" y="3717032"/>
            <a:ext cx="2448272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j-ea"/>
                <a:cs typeface="+mj-cs"/>
              </a:rPr>
              <a:t>a</a:t>
            </a:r>
            <a:endParaRPr kumimoji="0" lang="en-GB" sz="20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ymbol" pitchFamily="18" charset="2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528" y="2780928"/>
            <a:ext cx="676875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(AEROPLANE)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20272" y="2492896"/>
            <a:ext cx="1872208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X</a:t>
            </a:r>
            <a:r>
              <a:rPr lang="en-US" sz="10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10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ymbol" pitchFamily="18" charset="2"/>
              </a:rPr>
              <a:t>p</a:t>
            </a:r>
            <a:endParaRPr lang="en-US" sz="10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5004048" y="2060848"/>
            <a:ext cx="3206927" cy="30963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 rot="11584865">
            <a:off x="2589487" y="1644953"/>
            <a:ext cx="169059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0" dirty="0" smtClean="0">
                <a:latin typeface="Gill Sans Ultra Bold" pitchFamily="34" charset="0"/>
              </a:rPr>
              <a:t>E</a:t>
            </a:r>
            <a:endParaRPr lang="en-GB" sz="15000" dirty="0">
              <a:latin typeface="Gill Sans Ultra Bold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719079" y="2442949"/>
            <a:ext cx="4071285" cy="2688609"/>
          </a:xfrm>
          <a:custGeom>
            <a:avLst/>
            <a:gdLst>
              <a:gd name="connsiteX0" fmla="*/ 263560 w 4071285"/>
              <a:gd name="connsiteY0" fmla="*/ 0 h 2688609"/>
              <a:gd name="connsiteX1" fmla="*/ 632049 w 4071285"/>
              <a:gd name="connsiteY1" fmla="*/ 54591 h 2688609"/>
              <a:gd name="connsiteX2" fmla="*/ 850414 w 4071285"/>
              <a:gd name="connsiteY2" fmla="*/ 272955 h 2688609"/>
              <a:gd name="connsiteX3" fmla="*/ 1109721 w 4071285"/>
              <a:gd name="connsiteY3" fmla="*/ 368490 h 2688609"/>
              <a:gd name="connsiteX4" fmla="*/ 1164312 w 4071285"/>
              <a:gd name="connsiteY4" fmla="*/ 491320 h 2688609"/>
              <a:gd name="connsiteX5" fmla="*/ 1177960 w 4071285"/>
              <a:gd name="connsiteY5" fmla="*/ 532263 h 2688609"/>
              <a:gd name="connsiteX6" fmla="*/ 1191608 w 4071285"/>
              <a:gd name="connsiteY6" fmla="*/ 586854 h 2688609"/>
              <a:gd name="connsiteX7" fmla="*/ 1205255 w 4071285"/>
              <a:gd name="connsiteY7" fmla="*/ 586854 h 2688609"/>
              <a:gd name="connsiteX8" fmla="*/ 1314437 w 4071285"/>
              <a:gd name="connsiteY8" fmla="*/ 627797 h 2688609"/>
              <a:gd name="connsiteX9" fmla="*/ 1396324 w 4071285"/>
              <a:gd name="connsiteY9" fmla="*/ 682388 h 2688609"/>
              <a:gd name="connsiteX10" fmla="*/ 1437267 w 4071285"/>
              <a:gd name="connsiteY10" fmla="*/ 709684 h 2688609"/>
              <a:gd name="connsiteX11" fmla="*/ 1464563 w 4071285"/>
              <a:gd name="connsiteY11" fmla="*/ 709684 h 2688609"/>
              <a:gd name="connsiteX12" fmla="*/ 1478211 w 4071285"/>
              <a:gd name="connsiteY12" fmla="*/ 709684 h 2688609"/>
              <a:gd name="connsiteX13" fmla="*/ 1587393 w 4071285"/>
              <a:gd name="connsiteY13" fmla="*/ 887105 h 2688609"/>
              <a:gd name="connsiteX14" fmla="*/ 1955882 w 4071285"/>
              <a:gd name="connsiteY14" fmla="*/ 968991 h 2688609"/>
              <a:gd name="connsiteX15" fmla="*/ 2078712 w 4071285"/>
              <a:gd name="connsiteY15" fmla="*/ 1241947 h 2688609"/>
              <a:gd name="connsiteX16" fmla="*/ 2160599 w 4071285"/>
              <a:gd name="connsiteY16" fmla="*/ 1351129 h 2688609"/>
              <a:gd name="connsiteX17" fmla="*/ 2187894 w 4071285"/>
              <a:gd name="connsiteY17" fmla="*/ 1446663 h 2688609"/>
              <a:gd name="connsiteX18" fmla="*/ 2201542 w 4071285"/>
              <a:gd name="connsiteY18" fmla="*/ 1514902 h 2688609"/>
              <a:gd name="connsiteX19" fmla="*/ 2215190 w 4071285"/>
              <a:gd name="connsiteY19" fmla="*/ 1624084 h 2688609"/>
              <a:gd name="connsiteX20" fmla="*/ 2297076 w 4071285"/>
              <a:gd name="connsiteY20" fmla="*/ 1637732 h 2688609"/>
              <a:gd name="connsiteX21" fmla="*/ 2378963 w 4071285"/>
              <a:gd name="connsiteY21" fmla="*/ 1665027 h 2688609"/>
              <a:gd name="connsiteX22" fmla="*/ 2433554 w 4071285"/>
              <a:gd name="connsiteY22" fmla="*/ 1665027 h 2688609"/>
              <a:gd name="connsiteX23" fmla="*/ 2433554 w 4071285"/>
              <a:gd name="connsiteY23" fmla="*/ 1665027 h 2688609"/>
              <a:gd name="connsiteX24" fmla="*/ 2856634 w 4071285"/>
              <a:gd name="connsiteY24" fmla="*/ 1897039 h 2688609"/>
              <a:gd name="connsiteX25" fmla="*/ 2952169 w 4071285"/>
              <a:gd name="connsiteY25" fmla="*/ 1883391 h 2688609"/>
              <a:gd name="connsiteX26" fmla="*/ 3238772 w 4071285"/>
              <a:gd name="connsiteY26" fmla="*/ 1992573 h 2688609"/>
              <a:gd name="connsiteX27" fmla="*/ 3484431 w 4071285"/>
              <a:gd name="connsiteY27" fmla="*/ 2292824 h 2688609"/>
              <a:gd name="connsiteX28" fmla="*/ 3675500 w 4071285"/>
              <a:gd name="connsiteY28" fmla="*/ 2306472 h 2688609"/>
              <a:gd name="connsiteX29" fmla="*/ 3771034 w 4071285"/>
              <a:gd name="connsiteY29" fmla="*/ 2333767 h 2688609"/>
              <a:gd name="connsiteX30" fmla="*/ 3811978 w 4071285"/>
              <a:gd name="connsiteY30" fmla="*/ 2333767 h 2688609"/>
              <a:gd name="connsiteX31" fmla="*/ 3811978 w 4071285"/>
              <a:gd name="connsiteY31" fmla="*/ 2333767 h 2688609"/>
              <a:gd name="connsiteX32" fmla="*/ 4003046 w 4071285"/>
              <a:gd name="connsiteY32" fmla="*/ 2565779 h 2688609"/>
              <a:gd name="connsiteX33" fmla="*/ 4071285 w 4071285"/>
              <a:gd name="connsiteY33" fmla="*/ 2688609 h 2688609"/>
              <a:gd name="connsiteX34" fmla="*/ 331799 w 4071285"/>
              <a:gd name="connsiteY34" fmla="*/ 2674961 h 2688609"/>
              <a:gd name="connsiteX35" fmla="*/ 304503 w 4071285"/>
              <a:gd name="connsiteY35" fmla="*/ 2333767 h 2688609"/>
              <a:gd name="connsiteX36" fmla="*/ 263560 w 4071285"/>
              <a:gd name="connsiteY36" fmla="*/ 2183642 h 2688609"/>
              <a:gd name="connsiteX37" fmla="*/ 236264 w 4071285"/>
              <a:gd name="connsiteY37" fmla="*/ 2019869 h 2688609"/>
              <a:gd name="connsiteX38" fmla="*/ 195321 w 4071285"/>
              <a:gd name="connsiteY38" fmla="*/ 1555845 h 2688609"/>
              <a:gd name="connsiteX39" fmla="*/ 181673 w 4071285"/>
              <a:gd name="connsiteY39" fmla="*/ 1460311 h 2688609"/>
              <a:gd name="connsiteX40" fmla="*/ 208969 w 4071285"/>
              <a:gd name="connsiteY40" fmla="*/ 122830 h 2688609"/>
              <a:gd name="connsiteX41" fmla="*/ 263560 w 4071285"/>
              <a:gd name="connsiteY41" fmla="*/ 0 h 268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071285" h="2688609">
                <a:moveTo>
                  <a:pt x="263560" y="0"/>
                </a:moveTo>
                <a:lnTo>
                  <a:pt x="632049" y="54591"/>
                </a:lnTo>
                <a:lnTo>
                  <a:pt x="850414" y="272955"/>
                </a:lnTo>
                <a:lnTo>
                  <a:pt x="1109721" y="368490"/>
                </a:lnTo>
                <a:cubicBezTo>
                  <a:pt x="1127918" y="409433"/>
                  <a:pt x="1147079" y="449962"/>
                  <a:pt x="1164312" y="491320"/>
                </a:cubicBezTo>
                <a:cubicBezTo>
                  <a:pt x="1169845" y="504599"/>
                  <a:pt x="1174008" y="518431"/>
                  <a:pt x="1177960" y="532263"/>
                </a:cubicBezTo>
                <a:cubicBezTo>
                  <a:pt x="1183113" y="550298"/>
                  <a:pt x="1191608" y="586854"/>
                  <a:pt x="1191608" y="586854"/>
                </a:cubicBezTo>
                <a:lnTo>
                  <a:pt x="1205255" y="586854"/>
                </a:lnTo>
                <a:cubicBezTo>
                  <a:pt x="1241649" y="600502"/>
                  <a:pt x="1279672" y="610414"/>
                  <a:pt x="1314437" y="627797"/>
                </a:cubicBezTo>
                <a:cubicBezTo>
                  <a:pt x="1343779" y="642468"/>
                  <a:pt x="1369028" y="664191"/>
                  <a:pt x="1396324" y="682388"/>
                </a:cubicBezTo>
                <a:cubicBezTo>
                  <a:pt x="1409972" y="691487"/>
                  <a:pt x="1420864" y="709684"/>
                  <a:pt x="1437267" y="709684"/>
                </a:cubicBezTo>
                <a:lnTo>
                  <a:pt x="1464563" y="709684"/>
                </a:lnTo>
                <a:lnTo>
                  <a:pt x="1478211" y="709684"/>
                </a:lnTo>
                <a:lnTo>
                  <a:pt x="1587393" y="887105"/>
                </a:lnTo>
                <a:lnTo>
                  <a:pt x="1955882" y="968991"/>
                </a:lnTo>
                <a:lnTo>
                  <a:pt x="2078712" y="1241947"/>
                </a:lnTo>
                <a:cubicBezTo>
                  <a:pt x="2106008" y="1278341"/>
                  <a:pt x="2136175" y="1312749"/>
                  <a:pt x="2160599" y="1351129"/>
                </a:cubicBezTo>
                <a:cubicBezTo>
                  <a:pt x="2168382" y="1363359"/>
                  <a:pt x="2186137" y="1438755"/>
                  <a:pt x="2187894" y="1446663"/>
                </a:cubicBezTo>
                <a:cubicBezTo>
                  <a:pt x="2192926" y="1469307"/>
                  <a:pt x="2198015" y="1491975"/>
                  <a:pt x="2201542" y="1514902"/>
                </a:cubicBezTo>
                <a:cubicBezTo>
                  <a:pt x="2207119" y="1551153"/>
                  <a:pt x="2192672" y="1595133"/>
                  <a:pt x="2215190" y="1624084"/>
                </a:cubicBezTo>
                <a:cubicBezTo>
                  <a:pt x="2232179" y="1645927"/>
                  <a:pt x="2270230" y="1631021"/>
                  <a:pt x="2297076" y="1637732"/>
                </a:cubicBezTo>
                <a:cubicBezTo>
                  <a:pt x="2324989" y="1644710"/>
                  <a:pt x="2351667" y="1655929"/>
                  <a:pt x="2378963" y="1665027"/>
                </a:cubicBezTo>
                <a:cubicBezTo>
                  <a:pt x="2426010" y="1680709"/>
                  <a:pt x="2409733" y="1688848"/>
                  <a:pt x="2433554" y="1665027"/>
                </a:cubicBezTo>
                <a:lnTo>
                  <a:pt x="2433554" y="1665027"/>
                </a:lnTo>
                <a:lnTo>
                  <a:pt x="2856634" y="1897039"/>
                </a:lnTo>
                <a:lnTo>
                  <a:pt x="2952169" y="1883391"/>
                </a:lnTo>
                <a:lnTo>
                  <a:pt x="3238772" y="1992573"/>
                </a:lnTo>
                <a:lnTo>
                  <a:pt x="3484431" y="2292824"/>
                </a:lnTo>
                <a:cubicBezTo>
                  <a:pt x="3548121" y="2297373"/>
                  <a:pt x="3612039" y="2299421"/>
                  <a:pt x="3675500" y="2306472"/>
                </a:cubicBezTo>
                <a:cubicBezTo>
                  <a:pt x="3802436" y="2320576"/>
                  <a:pt x="3667515" y="2316515"/>
                  <a:pt x="3771034" y="2333767"/>
                </a:cubicBezTo>
                <a:cubicBezTo>
                  <a:pt x="3784496" y="2336011"/>
                  <a:pt x="3798330" y="2333767"/>
                  <a:pt x="3811978" y="2333767"/>
                </a:cubicBezTo>
                <a:lnTo>
                  <a:pt x="3811978" y="2333767"/>
                </a:lnTo>
                <a:lnTo>
                  <a:pt x="4003046" y="2565779"/>
                </a:lnTo>
                <a:lnTo>
                  <a:pt x="4071285" y="2688609"/>
                </a:lnTo>
                <a:lnTo>
                  <a:pt x="331799" y="2674961"/>
                </a:lnTo>
                <a:cubicBezTo>
                  <a:pt x="329552" y="2639010"/>
                  <a:pt x="318313" y="2402819"/>
                  <a:pt x="304503" y="2333767"/>
                </a:cubicBezTo>
                <a:cubicBezTo>
                  <a:pt x="294331" y="2282905"/>
                  <a:pt x="274579" y="2234327"/>
                  <a:pt x="263560" y="2183642"/>
                </a:cubicBezTo>
                <a:cubicBezTo>
                  <a:pt x="251803" y="2129561"/>
                  <a:pt x="245363" y="2074460"/>
                  <a:pt x="236264" y="2019869"/>
                </a:cubicBezTo>
                <a:cubicBezTo>
                  <a:pt x="226172" y="1878566"/>
                  <a:pt x="214551" y="1690456"/>
                  <a:pt x="195321" y="1555845"/>
                </a:cubicBezTo>
                <a:lnTo>
                  <a:pt x="181673" y="1460311"/>
                </a:lnTo>
                <a:cubicBezTo>
                  <a:pt x="195427" y="139954"/>
                  <a:pt x="0" y="540769"/>
                  <a:pt x="208969" y="122830"/>
                </a:cubicBezTo>
                <a:lnTo>
                  <a:pt x="263560" y="0"/>
                </a:lnTo>
                <a:close/>
              </a:path>
            </a:pathLst>
          </a:cu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ircular Arrow 10"/>
          <p:cNvSpPr/>
          <p:nvPr/>
        </p:nvSpPr>
        <p:spPr>
          <a:xfrm rot="4005237">
            <a:off x="3483687" y="1672005"/>
            <a:ext cx="1152128" cy="1368152"/>
          </a:xfrm>
          <a:prstGeom prst="circularArrow">
            <a:avLst>
              <a:gd name="adj1" fmla="val 13801"/>
              <a:gd name="adj2" fmla="val 1142319"/>
              <a:gd name="adj3" fmla="val 17699886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Circular Arrow 11"/>
          <p:cNvSpPr/>
          <p:nvPr/>
        </p:nvSpPr>
        <p:spPr>
          <a:xfrm rot="18677892">
            <a:off x="2145979" y="1828288"/>
            <a:ext cx="1152128" cy="1368152"/>
          </a:xfrm>
          <a:prstGeom prst="circularArrow">
            <a:avLst>
              <a:gd name="adj1" fmla="val 13801"/>
              <a:gd name="adj2" fmla="val 1142319"/>
              <a:gd name="adj3" fmla="val 17699886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6windows.co.uk/img/doors/black-do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620688"/>
            <a:ext cx="3960440" cy="577144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915816" y="1772816"/>
            <a:ext cx="295232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000" dirty="0" smtClean="0">
                <a:solidFill>
                  <a:schemeClr val="bg1"/>
                </a:solidFill>
                <a:latin typeface="Stencil" pitchFamily="82" charset="0"/>
              </a:rPr>
              <a:t>Widow’s</a:t>
            </a:r>
          </a:p>
          <a:p>
            <a:endParaRPr lang="en-GB" sz="5000" dirty="0" smtClean="0">
              <a:solidFill>
                <a:schemeClr val="bg1"/>
              </a:solidFill>
              <a:latin typeface="Stencil" pitchFamily="82" charset="0"/>
            </a:endParaRPr>
          </a:p>
          <a:p>
            <a:endParaRPr lang="en-GB" sz="5000" dirty="0" smtClean="0">
              <a:solidFill>
                <a:schemeClr val="bg1"/>
              </a:solidFill>
              <a:latin typeface="Stencil" pitchFamily="82" charset="0"/>
            </a:endParaRPr>
          </a:p>
          <a:p>
            <a:pPr algn="ctr"/>
            <a:r>
              <a:rPr lang="en-GB" sz="10000" b="1" dirty="0" smtClean="0">
                <a:solidFill>
                  <a:schemeClr val="bg1"/>
                </a:solidFill>
                <a:latin typeface="Lucida Handwriting" pitchFamily="66" charset="0"/>
              </a:rPr>
              <a:t>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3163691" y="2754125"/>
            <a:ext cx="702079" cy="67786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2492896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Arial Rounded MT Bold" pitchFamily="34" charset="0"/>
              </a:rPr>
              <a:t>THE M   R SEKIRTS</a:t>
            </a:r>
            <a:endParaRPr lang="en-GB" sz="72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>
            <a:off x="81887" y="1433015"/>
            <a:ext cx="7929349" cy="5377218"/>
          </a:xfrm>
          <a:custGeom>
            <a:avLst/>
            <a:gdLst>
              <a:gd name="connsiteX0" fmla="*/ 2825086 w 7929349"/>
              <a:gd name="connsiteY0" fmla="*/ 5322627 h 5377218"/>
              <a:gd name="connsiteX1" fmla="*/ 3889612 w 7929349"/>
              <a:gd name="connsiteY1" fmla="*/ 4981433 h 5377218"/>
              <a:gd name="connsiteX2" fmla="*/ 4531056 w 7929349"/>
              <a:gd name="connsiteY2" fmla="*/ 4585648 h 5377218"/>
              <a:gd name="connsiteX3" fmla="*/ 4640238 w 7929349"/>
              <a:gd name="connsiteY3" fmla="*/ 4476466 h 5377218"/>
              <a:gd name="connsiteX4" fmla="*/ 4667534 w 7929349"/>
              <a:gd name="connsiteY4" fmla="*/ 4435522 h 5377218"/>
              <a:gd name="connsiteX5" fmla="*/ 4749420 w 7929349"/>
              <a:gd name="connsiteY5" fmla="*/ 4380931 h 5377218"/>
              <a:gd name="connsiteX6" fmla="*/ 4872250 w 7929349"/>
              <a:gd name="connsiteY6" fmla="*/ 4271749 h 5377218"/>
              <a:gd name="connsiteX7" fmla="*/ 4926841 w 7929349"/>
              <a:gd name="connsiteY7" fmla="*/ 4230806 h 5377218"/>
              <a:gd name="connsiteX8" fmla="*/ 4954137 w 7929349"/>
              <a:gd name="connsiteY8" fmla="*/ 4189863 h 5377218"/>
              <a:gd name="connsiteX9" fmla="*/ 5076967 w 7929349"/>
              <a:gd name="connsiteY9" fmla="*/ 4067033 h 5377218"/>
              <a:gd name="connsiteX10" fmla="*/ 5117910 w 7929349"/>
              <a:gd name="connsiteY10" fmla="*/ 4026089 h 5377218"/>
              <a:gd name="connsiteX11" fmla="*/ 5158853 w 7929349"/>
              <a:gd name="connsiteY11" fmla="*/ 3998794 h 5377218"/>
              <a:gd name="connsiteX12" fmla="*/ 5240740 w 7929349"/>
              <a:gd name="connsiteY12" fmla="*/ 3930555 h 5377218"/>
              <a:gd name="connsiteX13" fmla="*/ 5268035 w 7929349"/>
              <a:gd name="connsiteY13" fmla="*/ 3889612 h 5377218"/>
              <a:gd name="connsiteX14" fmla="*/ 5308979 w 7929349"/>
              <a:gd name="connsiteY14" fmla="*/ 3862316 h 5377218"/>
              <a:gd name="connsiteX15" fmla="*/ 5322626 w 7929349"/>
              <a:gd name="connsiteY15" fmla="*/ 3821373 h 5377218"/>
              <a:gd name="connsiteX16" fmla="*/ 5445456 w 7929349"/>
              <a:gd name="connsiteY16" fmla="*/ 3712191 h 5377218"/>
              <a:gd name="connsiteX17" fmla="*/ 5472752 w 7929349"/>
              <a:gd name="connsiteY17" fmla="*/ 3671248 h 5377218"/>
              <a:gd name="connsiteX18" fmla="*/ 5513695 w 7929349"/>
              <a:gd name="connsiteY18" fmla="*/ 3643952 h 5377218"/>
              <a:gd name="connsiteX19" fmla="*/ 5513695 w 7929349"/>
              <a:gd name="connsiteY19" fmla="*/ 3643952 h 5377218"/>
              <a:gd name="connsiteX20" fmla="*/ 5609229 w 7929349"/>
              <a:gd name="connsiteY20" fmla="*/ 3548418 h 5377218"/>
              <a:gd name="connsiteX21" fmla="*/ 5677468 w 7929349"/>
              <a:gd name="connsiteY21" fmla="*/ 3521122 h 5377218"/>
              <a:gd name="connsiteX22" fmla="*/ 5732059 w 7929349"/>
              <a:gd name="connsiteY22" fmla="*/ 3493827 h 5377218"/>
              <a:gd name="connsiteX23" fmla="*/ 5773003 w 7929349"/>
              <a:gd name="connsiteY23" fmla="*/ 3466531 h 5377218"/>
              <a:gd name="connsiteX24" fmla="*/ 5827594 w 7929349"/>
              <a:gd name="connsiteY24" fmla="*/ 3452884 h 5377218"/>
              <a:gd name="connsiteX25" fmla="*/ 5909480 w 7929349"/>
              <a:gd name="connsiteY25" fmla="*/ 3425588 h 5377218"/>
              <a:gd name="connsiteX26" fmla="*/ 5950423 w 7929349"/>
              <a:gd name="connsiteY26" fmla="*/ 3411940 h 5377218"/>
              <a:gd name="connsiteX27" fmla="*/ 6100549 w 7929349"/>
              <a:gd name="connsiteY27" fmla="*/ 3370997 h 5377218"/>
              <a:gd name="connsiteX28" fmla="*/ 6237026 w 7929349"/>
              <a:gd name="connsiteY28" fmla="*/ 3370997 h 5377218"/>
              <a:gd name="connsiteX29" fmla="*/ 7328847 w 7929349"/>
              <a:gd name="connsiteY29" fmla="*/ 2661313 h 5377218"/>
              <a:gd name="connsiteX30" fmla="*/ 7929349 w 7929349"/>
              <a:gd name="connsiteY30" fmla="*/ 2129051 h 5377218"/>
              <a:gd name="connsiteX31" fmla="*/ 7902053 w 7929349"/>
              <a:gd name="connsiteY31" fmla="*/ 1705970 h 5377218"/>
              <a:gd name="connsiteX32" fmla="*/ 7806519 w 7929349"/>
              <a:gd name="connsiteY32" fmla="*/ 1624084 h 5377218"/>
              <a:gd name="connsiteX33" fmla="*/ 7724632 w 7929349"/>
              <a:gd name="connsiteY33" fmla="*/ 1596788 h 5377218"/>
              <a:gd name="connsiteX34" fmla="*/ 7642746 w 7929349"/>
              <a:gd name="connsiteY34" fmla="*/ 1583140 h 5377218"/>
              <a:gd name="connsiteX35" fmla="*/ 7642746 w 7929349"/>
              <a:gd name="connsiteY35" fmla="*/ 1583140 h 5377218"/>
              <a:gd name="connsiteX36" fmla="*/ 7492620 w 7929349"/>
              <a:gd name="connsiteY36" fmla="*/ 1555845 h 5377218"/>
              <a:gd name="connsiteX37" fmla="*/ 7069540 w 7929349"/>
              <a:gd name="connsiteY37" fmla="*/ 1542197 h 5377218"/>
              <a:gd name="connsiteX38" fmla="*/ 6987653 w 7929349"/>
              <a:gd name="connsiteY38" fmla="*/ 1487606 h 5377218"/>
              <a:gd name="connsiteX39" fmla="*/ 6987653 w 7929349"/>
              <a:gd name="connsiteY39" fmla="*/ 1487606 h 5377218"/>
              <a:gd name="connsiteX40" fmla="*/ 6114197 w 7929349"/>
              <a:gd name="connsiteY40" fmla="*/ 1296537 h 5377218"/>
              <a:gd name="connsiteX41" fmla="*/ 5622877 w 7929349"/>
              <a:gd name="connsiteY41" fmla="*/ 1119116 h 5377218"/>
              <a:gd name="connsiteX42" fmla="*/ 5145206 w 7929349"/>
              <a:gd name="connsiteY42" fmla="*/ 859809 h 5377218"/>
              <a:gd name="connsiteX43" fmla="*/ 4790364 w 7929349"/>
              <a:gd name="connsiteY43" fmla="*/ 518615 h 5377218"/>
              <a:gd name="connsiteX44" fmla="*/ 5186149 w 7929349"/>
              <a:gd name="connsiteY44" fmla="*/ 259307 h 5377218"/>
              <a:gd name="connsiteX45" fmla="*/ 5677468 w 7929349"/>
              <a:gd name="connsiteY45" fmla="*/ 191069 h 5377218"/>
              <a:gd name="connsiteX46" fmla="*/ 5759355 w 7929349"/>
              <a:gd name="connsiteY46" fmla="*/ 54591 h 5377218"/>
              <a:gd name="connsiteX47" fmla="*/ 5445456 w 7929349"/>
              <a:gd name="connsiteY47" fmla="*/ 0 h 5377218"/>
              <a:gd name="connsiteX48" fmla="*/ 5172501 w 7929349"/>
              <a:gd name="connsiteY48" fmla="*/ 81886 h 5377218"/>
              <a:gd name="connsiteX49" fmla="*/ 4981432 w 7929349"/>
              <a:gd name="connsiteY49" fmla="*/ 81886 h 5377218"/>
              <a:gd name="connsiteX50" fmla="*/ 4981432 w 7929349"/>
              <a:gd name="connsiteY50" fmla="*/ 81886 h 5377218"/>
              <a:gd name="connsiteX51" fmla="*/ 4817659 w 7929349"/>
              <a:gd name="connsiteY51" fmla="*/ 122830 h 5377218"/>
              <a:gd name="connsiteX52" fmla="*/ 4763068 w 7929349"/>
              <a:gd name="connsiteY52" fmla="*/ 150125 h 5377218"/>
              <a:gd name="connsiteX53" fmla="*/ 4722125 w 7929349"/>
              <a:gd name="connsiteY53" fmla="*/ 177421 h 5377218"/>
              <a:gd name="connsiteX54" fmla="*/ 4722125 w 7929349"/>
              <a:gd name="connsiteY54" fmla="*/ 177421 h 5377218"/>
              <a:gd name="connsiteX55" fmla="*/ 4572000 w 7929349"/>
              <a:gd name="connsiteY55" fmla="*/ 218364 h 5377218"/>
              <a:gd name="connsiteX56" fmla="*/ 4531056 w 7929349"/>
              <a:gd name="connsiteY56" fmla="*/ 232012 h 5377218"/>
              <a:gd name="connsiteX57" fmla="*/ 4435522 w 7929349"/>
              <a:gd name="connsiteY57" fmla="*/ 259307 h 5377218"/>
              <a:gd name="connsiteX58" fmla="*/ 4380931 w 7929349"/>
              <a:gd name="connsiteY58" fmla="*/ 286603 h 5377218"/>
              <a:gd name="connsiteX59" fmla="*/ 4380931 w 7929349"/>
              <a:gd name="connsiteY59" fmla="*/ 286603 h 5377218"/>
              <a:gd name="connsiteX60" fmla="*/ 4203510 w 7929349"/>
              <a:gd name="connsiteY60" fmla="*/ 409433 h 5377218"/>
              <a:gd name="connsiteX61" fmla="*/ 4162567 w 7929349"/>
              <a:gd name="connsiteY61" fmla="*/ 450376 h 5377218"/>
              <a:gd name="connsiteX62" fmla="*/ 4121623 w 7929349"/>
              <a:gd name="connsiteY62" fmla="*/ 477672 h 5377218"/>
              <a:gd name="connsiteX63" fmla="*/ 4080680 w 7929349"/>
              <a:gd name="connsiteY63" fmla="*/ 532263 h 5377218"/>
              <a:gd name="connsiteX64" fmla="*/ 4080680 w 7929349"/>
              <a:gd name="connsiteY64" fmla="*/ 532263 h 5377218"/>
              <a:gd name="connsiteX65" fmla="*/ 4012441 w 7929349"/>
              <a:gd name="connsiteY65" fmla="*/ 668740 h 5377218"/>
              <a:gd name="connsiteX66" fmla="*/ 3971498 w 7929349"/>
              <a:gd name="connsiteY66" fmla="*/ 723331 h 5377218"/>
              <a:gd name="connsiteX67" fmla="*/ 3957850 w 7929349"/>
              <a:gd name="connsiteY67" fmla="*/ 777922 h 5377218"/>
              <a:gd name="connsiteX68" fmla="*/ 3944203 w 7929349"/>
              <a:gd name="connsiteY68" fmla="*/ 818866 h 5377218"/>
              <a:gd name="connsiteX69" fmla="*/ 3944203 w 7929349"/>
              <a:gd name="connsiteY69" fmla="*/ 1023582 h 5377218"/>
              <a:gd name="connsiteX70" fmla="*/ 3957850 w 7929349"/>
              <a:gd name="connsiteY70" fmla="*/ 1023582 h 5377218"/>
              <a:gd name="connsiteX71" fmla="*/ 4135271 w 7929349"/>
              <a:gd name="connsiteY71" fmla="*/ 1282889 h 5377218"/>
              <a:gd name="connsiteX72" fmla="*/ 4449170 w 7929349"/>
              <a:gd name="connsiteY72" fmla="*/ 1610436 h 5377218"/>
              <a:gd name="connsiteX73" fmla="*/ 4981432 w 7929349"/>
              <a:gd name="connsiteY73" fmla="*/ 2197289 h 5377218"/>
              <a:gd name="connsiteX74" fmla="*/ 4831307 w 7929349"/>
              <a:gd name="connsiteY74" fmla="*/ 2374710 h 5377218"/>
              <a:gd name="connsiteX75" fmla="*/ 4804012 w 7929349"/>
              <a:gd name="connsiteY75" fmla="*/ 2415654 h 5377218"/>
              <a:gd name="connsiteX76" fmla="*/ 4722125 w 7929349"/>
              <a:gd name="connsiteY76" fmla="*/ 2429301 h 5377218"/>
              <a:gd name="connsiteX77" fmla="*/ 4708477 w 7929349"/>
              <a:gd name="connsiteY77" fmla="*/ 2429301 h 5377218"/>
              <a:gd name="connsiteX78" fmla="*/ 4599295 w 7929349"/>
              <a:gd name="connsiteY78" fmla="*/ 2483892 h 5377218"/>
              <a:gd name="connsiteX79" fmla="*/ 4531056 w 7929349"/>
              <a:gd name="connsiteY79" fmla="*/ 2524836 h 5377218"/>
              <a:gd name="connsiteX80" fmla="*/ 4449170 w 7929349"/>
              <a:gd name="connsiteY80" fmla="*/ 2538484 h 5377218"/>
              <a:gd name="connsiteX81" fmla="*/ 4326340 w 7929349"/>
              <a:gd name="connsiteY81" fmla="*/ 2579427 h 5377218"/>
              <a:gd name="connsiteX82" fmla="*/ 4285397 w 7929349"/>
              <a:gd name="connsiteY82" fmla="*/ 2593075 h 5377218"/>
              <a:gd name="connsiteX83" fmla="*/ 4162567 w 7929349"/>
              <a:gd name="connsiteY83" fmla="*/ 2606722 h 5377218"/>
              <a:gd name="connsiteX84" fmla="*/ 4135271 w 7929349"/>
              <a:gd name="connsiteY84" fmla="*/ 2634018 h 5377218"/>
              <a:gd name="connsiteX85" fmla="*/ 3248167 w 7929349"/>
              <a:gd name="connsiteY85" fmla="*/ 2866030 h 5377218"/>
              <a:gd name="connsiteX86" fmla="*/ 2661313 w 7929349"/>
              <a:gd name="connsiteY86" fmla="*/ 2866030 h 5377218"/>
              <a:gd name="connsiteX87" fmla="*/ 1023582 w 7929349"/>
              <a:gd name="connsiteY87" fmla="*/ 3125337 h 5377218"/>
              <a:gd name="connsiteX88" fmla="*/ 777922 w 7929349"/>
              <a:gd name="connsiteY88" fmla="*/ 3261815 h 5377218"/>
              <a:gd name="connsiteX89" fmla="*/ 696035 w 7929349"/>
              <a:gd name="connsiteY89" fmla="*/ 3302758 h 5377218"/>
              <a:gd name="connsiteX90" fmla="*/ 518614 w 7929349"/>
              <a:gd name="connsiteY90" fmla="*/ 3425588 h 5377218"/>
              <a:gd name="connsiteX91" fmla="*/ 382137 w 7929349"/>
              <a:gd name="connsiteY91" fmla="*/ 3534770 h 5377218"/>
              <a:gd name="connsiteX92" fmla="*/ 327546 w 7929349"/>
              <a:gd name="connsiteY92" fmla="*/ 3575713 h 5377218"/>
              <a:gd name="connsiteX93" fmla="*/ 245659 w 7929349"/>
              <a:gd name="connsiteY93" fmla="*/ 3630304 h 5377218"/>
              <a:gd name="connsiteX94" fmla="*/ 204716 w 7929349"/>
              <a:gd name="connsiteY94" fmla="*/ 3643952 h 5377218"/>
              <a:gd name="connsiteX95" fmla="*/ 204716 w 7929349"/>
              <a:gd name="connsiteY95" fmla="*/ 3643952 h 5377218"/>
              <a:gd name="connsiteX96" fmla="*/ 136477 w 7929349"/>
              <a:gd name="connsiteY96" fmla="*/ 3753134 h 5377218"/>
              <a:gd name="connsiteX97" fmla="*/ 122829 w 7929349"/>
              <a:gd name="connsiteY97" fmla="*/ 3794078 h 5377218"/>
              <a:gd name="connsiteX98" fmla="*/ 95534 w 7929349"/>
              <a:gd name="connsiteY98" fmla="*/ 3835021 h 5377218"/>
              <a:gd name="connsiteX99" fmla="*/ 81886 w 7929349"/>
              <a:gd name="connsiteY99" fmla="*/ 3875964 h 5377218"/>
              <a:gd name="connsiteX100" fmla="*/ 54591 w 7929349"/>
              <a:gd name="connsiteY100" fmla="*/ 3998794 h 5377218"/>
              <a:gd name="connsiteX101" fmla="*/ 27295 w 7929349"/>
              <a:gd name="connsiteY101" fmla="*/ 4080681 h 5377218"/>
              <a:gd name="connsiteX102" fmla="*/ 13647 w 7929349"/>
              <a:gd name="connsiteY102" fmla="*/ 4148919 h 5377218"/>
              <a:gd name="connsiteX103" fmla="*/ 0 w 7929349"/>
              <a:gd name="connsiteY103" fmla="*/ 4189863 h 5377218"/>
              <a:gd name="connsiteX104" fmla="*/ 0 w 7929349"/>
              <a:gd name="connsiteY104" fmla="*/ 4189863 h 5377218"/>
              <a:gd name="connsiteX105" fmla="*/ 81886 w 7929349"/>
              <a:gd name="connsiteY105" fmla="*/ 4326340 h 5377218"/>
              <a:gd name="connsiteX106" fmla="*/ 136477 w 7929349"/>
              <a:gd name="connsiteY106" fmla="*/ 4394579 h 5377218"/>
              <a:gd name="connsiteX107" fmla="*/ 218364 w 7929349"/>
              <a:gd name="connsiteY107" fmla="*/ 4531057 h 5377218"/>
              <a:gd name="connsiteX108" fmla="*/ 232012 w 7929349"/>
              <a:gd name="connsiteY108" fmla="*/ 4572000 h 5377218"/>
              <a:gd name="connsiteX109" fmla="*/ 272955 w 7929349"/>
              <a:gd name="connsiteY109" fmla="*/ 4626591 h 5377218"/>
              <a:gd name="connsiteX110" fmla="*/ 354841 w 7929349"/>
              <a:gd name="connsiteY110" fmla="*/ 4694830 h 5377218"/>
              <a:gd name="connsiteX111" fmla="*/ 450376 w 7929349"/>
              <a:gd name="connsiteY111" fmla="*/ 4722125 h 5377218"/>
              <a:gd name="connsiteX112" fmla="*/ 532262 w 7929349"/>
              <a:gd name="connsiteY112" fmla="*/ 4749421 h 5377218"/>
              <a:gd name="connsiteX113" fmla="*/ 586853 w 7929349"/>
              <a:gd name="connsiteY113" fmla="*/ 4763069 h 5377218"/>
              <a:gd name="connsiteX114" fmla="*/ 655092 w 7929349"/>
              <a:gd name="connsiteY114" fmla="*/ 4776716 h 5377218"/>
              <a:gd name="connsiteX115" fmla="*/ 668740 w 7929349"/>
              <a:gd name="connsiteY115" fmla="*/ 4776716 h 5377218"/>
              <a:gd name="connsiteX116" fmla="*/ 846161 w 7929349"/>
              <a:gd name="connsiteY116" fmla="*/ 4913194 h 5377218"/>
              <a:gd name="connsiteX117" fmla="*/ 968991 w 7929349"/>
              <a:gd name="connsiteY117" fmla="*/ 4954137 h 5377218"/>
              <a:gd name="connsiteX118" fmla="*/ 1160059 w 7929349"/>
              <a:gd name="connsiteY118" fmla="*/ 5036024 h 5377218"/>
              <a:gd name="connsiteX119" fmla="*/ 1255594 w 7929349"/>
              <a:gd name="connsiteY119" fmla="*/ 5063319 h 5377218"/>
              <a:gd name="connsiteX120" fmla="*/ 1337480 w 7929349"/>
              <a:gd name="connsiteY120" fmla="*/ 5090615 h 5377218"/>
              <a:gd name="connsiteX121" fmla="*/ 1419367 w 7929349"/>
              <a:gd name="connsiteY121" fmla="*/ 5104263 h 5377218"/>
              <a:gd name="connsiteX122" fmla="*/ 1460310 w 7929349"/>
              <a:gd name="connsiteY122" fmla="*/ 5117910 h 5377218"/>
              <a:gd name="connsiteX123" fmla="*/ 1514901 w 7929349"/>
              <a:gd name="connsiteY123" fmla="*/ 5131558 h 5377218"/>
              <a:gd name="connsiteX124" fmla="*/ 1555844 w 7929349"/>
              <a:gd name="connsiteY124" fmla="*/ 5145206 h 5377218"/>
              <a:gd name="connsiteX125" fmla="*/ 1610435 w 7929349"/>
              <a:gd name="connsiteY125" fmla="*/ 5158854 h 5377218"/>
              <a:gd name="connsiteX126" fmla="*/ 1760561 w 7929349"/>
              <a:gd name="connsiteY126" fmla="*/ 5199797 h 5377218"/>
              <a:gd name="connsiteX127" fmla="*/ 2251880 w 7929349"/>
              <a:gd name="connsiteY127" fmla="*/ 5199797 h 5377218"/>
              <a:gd name="connsiteX128" fmla="*/ 2265528 w 7929349"/>
              <a:gd name="connsiteY128" fmla="*/ 5199797 h 5377218"/>
              <a:gd name="connsiteX129" fmla="*/ 2374710 w 7929349"/>
              <a:gd name="connsiteY129" fmla="*/ 5268036 h 5377218"/>
              <a:gd name="connsiteX130" fmla="*/ 2429301 w 7929349"/>
              <a:gd name="connsiteY130" fmla="*/ 5308979 h 5377218"/>
              <a:gd name="connsiteX131" fmla="*/ 2470244 w 7929349"/>
              <a:gd name="connsiteY131" fmla="*/ 5322627 h 5377218"/>
              <a:gd name="connsiteX132" fmla="*/ 2524835 w 7929349"/>
              <a:gd name="connsiteY132" fmla="*/ 5349922 h 5377218"/>
              <a:gd name="connsiteX133" fmla="*/ 2606722 w 7929349"/>
              <a:gd name="connsiteY133" fmla="*/ 5377218 h 5377218"/>
              <a:gd name="connsiteX134" fmla="*/ 2702256 w 7929349"/>
              <a:gd name="connsiteY134" fmla="*/ 5363570 h 5377218"/>
              <a:gd name="connsiteX135" fmla="*/ 2756847 w 7929349"/>
              <a:gd name="connsiteY135" fmla="*/ 5295331 h 5377218"/>
              <a:gd name="connsiteX136" fmla="*/ 2797791 w 7929349"/>
              <a:gd name="connsiteY136" fmla="*/ 5254388 h 5377218"/>
              <a:gd name="connsiteX137" fmla="*/ 2852382 w 7929349"/>
              <a:gd name="connsiteY137" fmla="*/ 5268036 h 5377218"/>
              <a:gd name="connsiteX138" fmla="*/ 2838734 w 7929349"/>
              <a:gd name="connsiteY138" fmla="*/ 5363570 h 5377218"/>
              <a:gd name="connsiteX139" fmla="*/ 2825086 w 7929349"/>
              <a:gd name="connsiteY139" fmla="*/ 5322627 h 53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7929349" h="5377218">
                <a:moveTo>
                  <a:pt x="2825086" y="5322627"/>
                </a:moveTo>
                <a:lnTo>
                  <a:pt x="3889612" y="4981433"/>
                </a:lnTo>
                <a:lnTo>
                  <a:pt x="4531056" y="4585648"/>
                </a:lnTo>
                <a:cubicBezTo>
                  <a:pt x="4567450" y="4549254"/>
                  <a:pt x="4605616" y="4514550"/>
                  <a:pt x="4640238" y="4476466"/>
                </a:cubicBezTo>
                <a:cubicBezTo>
                  <a:pt x="4651272" y="4464329"/>
                  <a:pt x="4655190" y="4446323"/>
                  <a:pt x="4667534" y="4435522"/>
                </a:cubicBezTo>
                <a:cubicBezTo>
                  <a:pt x="4692222" y="4413920"/>
                  <a:pt x="4723176" y="4400614"/>
                  <a:pt x="4749420" y="4380931"/>
                </a:cubicBezTo>
                <a:cubicBezTo>
                  <a:pt x="4933088" y="4243180"/>
                  <a:pt x="4758949" y="4368864"/>
                  <a:pt x="4872250" y="4271749"/>
                </a:cubicBezTo>
                <a:cubicBezTo>
                  <a:pt x="4889520" y="4256946"/>
                  <a:pt x="4910757" y="4246890"/>
                  <a:pt x="4926841" y="4230806"/>
                </a:cubicBezTo>
                <a:cubicBezTo>
                  <a:pt x="4938439" y="4219208"/>
                  <a:pt x="4943053" y="4201954"/>
                  <a:pt x="4954137" y="4189863"/>
                </a:cubicBezTo>
                <a:cubicBezTo>
                  <a:pt x="4993263" y="4147180"/>
                  <a:pt x="5036024" y="4107976"/>
                  <a:pt x="5076967" y="4067033"/>
                </a:cubicBezTo>
                <a:cubicBezTo>
                  <a:pt x="5090615" y="4053385"/>
                  <a:pt x="5101851" y="4036795"/>
                  <a:pt x="5117910" y="4026089"/>
                </a:cubicBezTo>
                <a:cubicBezTo>
                  <a:pt x="5131558" y="4016991"/>
                  <a:pt x="5146252" y="4009294"/>
                  <a:pt x="5158853" y="3998794"/>
                </a:cubicBezTo>
                <a:cubicBezTo>
                  <a:pt x="5263944" y="3911219"/>
                  <a:pt x="5139080" y="3998330"/>
                  <a:pt x="5240740" y="3930555"/>
                </a:cubicBezTo>
                <a:cubicBezTo>
                  <a:pt x="5249838" y="3916907"/>
                  <a:pt x="5256437" y="3901210"/>
                  <a:pt x="5268035" y="3889612"/>
                </a:cubicBezTo>
                <a:cubicBezTo>
                  <a:pt x="5279634" y="3878013"/>
                  <a:pt x="5298732" y="3875124"/>
                  <a:pt x="5308979" y="3862316"/>
                </a:cubicBezTo>
                <a:cubicBezTo>
                  <a:pt x="5317966" y="3851083"/>
                  <a:pt x="5313794" y="3832729"/>
                  <a:pt x="5322626" y="3821373"/>
                </a:cubicBezTo>
                <a:cubicBezTo>
                  <a:pt x="5372964" y="3756652"/>
                  <a:pt x="5390728" y="3748676"/>
                  <a:pt x="5445456" y="3712191"/>
                </a:cubicBezTo>
                <a:cubicBezTo>
                  <a:pt x="5454555" y="3698543"/>
                  <a:pt x="5461154" y="3682846"/>
                  <a:pt x="5472752" y="3671248"/>
                </a:cubicBezTo>
                <a:cubicBezTo>
                  <a:pt x="5484350" y="3659650"/>
                  <a:pt x="5513695" y="3643952"/>
                  <a:pt x="5513695" y="3643952"/>
                </a:cubicBezTo>
                <a:lnTo>
                  <a:pt x="5513695" y="3643952"/>
                </a:lnTo>
                <a:cubicBezTo>
                  <a:pt x="5545540" y="3612107"/>
                  <a:pt x="5573201" y="3575439"/>
                  <a:pt x="5609229" y="3548418"/>
                </a:cubicBezTo>
                <a:cubicBezTo>
                  <a:pt x="5628828" y="3533719"/>
                  <a:pt x="5655081" y="3531072"/>
                  <a:pt x="5677468" y="3521122"/>
                </a:cubicBezTo>
                <a:cubicBezTo>
                  <a:pt x="5696059" y="3512859"/>
                  <a:pt x="5714395" y="3503921"/>
                  <a:pt x="5732059" y="3493827"/>
                </a:cubicBezTo>
                <a:cubicBezTo>
                  <a:pt x="5746301" y="3485689"/>
                  <a:pt x="5757926" y="3472992"/>
                  <a:pt x="5773003" y="3466531"/>
                </a:cubicBezTo>
                <a:cubicBezTo>
                  <a:pt x="5790243" y="3459142"/>
                  <a:pt x="5809628" y="3458274"/>
                  <a:pt x="5827594" y="3452884"/>
                </a:cubicBezTo>
                <a:cubicBezTo>
                  <a:pt x="5855152" y="3444616"/>
                  <a:pt x="5882185" y="3434687"/>
                  <a:pt x="5909480" y="3425588"/>
                </a:cubicBezTo>
                <a:cubicBezTo>
                  <a:pt x="5923128" y="3421039"/>
                  <a:pt x="5936316" y="3414761"/>
                  <a:pt x="5950423" y="3411940"/>
                </a:cubicBezTo>
                <a:cubicBezTo>
                  <a:pt x="6046875" y="3392649"/>
                  <a:pt x="5996656" y="3405627"/>
                  <a:pt x="6100549" y="3370997"/>
                </a:cubicBezTo>
                <a:cubicBezTo>
                  <a:pt x="6143707" y="3356611"/>
                  <a:pt x="6191534" y="3370997"/>
                  <a:pt x="6237026" y="3370997"/>
                </a:cubicBezTo>
                <a:lnTo>
                  <a:pt x="7328847" y="2661313"/>
                </a:lnTo>
                <a:lnTo>
                  <a:pt x="7929349" y="2129051"/>
                </a:lnTo>
                <a:lnTo>
                  <a:pt x="7902053" y="1705970"/>
                </a:lnTo>
                <a:cubicBezTo>
                  <a:pt x="7870208" y="1678675"/>
                  <a:pt x="7842239" y="1646066"/>
                  <a:pt x="7806519" y="1624084"/>
                </a:cubicBezTo>
                <a:cubicBezTo>
                  <a:pt x="7782015" y="1609005"/>
                  <a:pt x="7751928" y="1605887"/>
                  <a:pt x="7724632" y="1596788"/>
                </a:cubicBezTo>
                <a:cubicBezTo>
                  <a:pt x="7670741" y="1578824"/>
                  <a:pt x="7698075" y="1583140"/>
                  <a:pt x="7642746" y="1583140"/>
                </a:cubicBezTo>
                <a:lnTo>
                  <a:pt x="7642746" y="1583140"/>
                </a:lnTo>
                <a:cubicBezTo>
                  <a:pt x="7592704" y="1574042"/>
                  <a:pt x="7543353" y="1559469"/>
                  <a:pt x="7492620" y="1555845"/>
                </a:cubicBezTo>
                <a:cubicBezTo>
                  <a:pt x="7351879" y="1545792"/>
                  <a:pt x="7209369" y="1561093"/>
                  <a:pt x="7069540" y="1542197"/>
                </a:cubicBezTo>
                <a:cubicBezTo>
                  <a:pt x="7037030" y="1537804"/>
                  <a:pt x="6987653" y="1487606"/>
                  <a:pt x="6987653" y="1487606"/>
                </a:cubicBezTo>
                <a:lnTo>
                  <a:pt x="6987653" y="1487606"/>
                </a:lnTo>
                <a:lnTo>
                  <a:pt x="6114197" y="1296537"/>
                </a:lnTo>
                <a:lnTo>
                  <a:pt x="5622877" y="1119116"/>
                </a:lnTo>
                <a:lnTo>
                  <a:pt x="5145206" y="859809"/>
                </a:lnTo>
                <a:lnTo>
                  <a:pt x="4790364" y="518615"/>
                </a:lnTo>
                <a:lnTo>
                  <a:pt x="5186149" y="259307"/>
                </a:lnTo>
                <a:lnTo>
                  <a:pt x="5677468" y="191069"/>
                </a:lnTo>
                <a:lnTo>
                  <a:pt x="5759355" y="54591"/>
                </a:lnTo>
                <a:lnTo>
                  <a:pt x="5445456" y="0"/>
                </a:lnTo>
                <a:cubicBezTo>
                  <a:pt x="5246094" y="66454"/>
                  <a:pt x="5337509" y="40635"/>
                  <a:pt x="5172501" y="81886"/>
                </a:cubicBezTo>
                <a:cubicBezTo>
                  <a:pt x="5110713" y="97333"/>
                  <a:pt x="5045122" y="81886"/>
                  <a:pt x="4981432" y="81886"/>
                </a:cubicBezTo>
                <a:lnTo>
                  <a:pt x="4981432" y="81886"/>
                </a:lnTo>
                <a:cubicBezTo>
                  <a:pt x="4953191" y="88162"/>
                  <a:pt x="4861131" y="104199"/>
                  <a:pt x="4817659" y="122830"/>
                </a:cubicBezTo>
                <a:cubicBezTo>
                  <a:pt x="4798959" y="130844"/>
                  <a:pt x="4781768" y="142111"/>
                  <a:pt x="4763068" y="150125"/>
                </a:cubicBezTo>
                <a:cubicBezTo>
                  <a:pt x="4717809" y="169522"/>
                  <a:pt x="4722125" y="148024"/>
                  <a:pt x="4722125" y="177421"/>
                </a:cubicBezTo>
                <a:lnTo>
                  <a:pt x="4722125" y="177421"/>
                </a:lnTo>
                <a:lnTo>
                  <a:pt x="4572000" y="218364"/>
                </a:lnTo>
                <a:cubicBezTo>
                  <a:pt x="4558167" y="222316"/>
                  <a:pt x="4544889" y="228060"/>
                  <a:pt x="4531056" y="232012"/>
                </a:cubicBezTo>
                <a:cubicBezTo>
                  <a:pt x="4411080" y="266291"/>
                  <a:pt x="4533703" y="226581"/>
                  <a:pt x="4435522" y="259307"/>
                </a:cubicBezTo>
                <a:cubicBezTo>
                  <a:pt x="4390794" y="289127"/>
                  <a:pt x="4410982" y="286603"/>
                  <a:pt x="4380931" y="286603"/>
                </a:cubicBezTo>
                <a:lnTo>
                  <a:pt x="4380931" y="286603"/>
                </a:lnTo>
                <a:cubicBezTo>
                  <a:pt x="4231015" y="391543"/>
                  <a:pt x="4290657" y="351334"/>
                  <a:pt x="4203510" y="409433"/>
                </a:cubicBezTo>
                <a:cubicBezTo>
                  <a:pt x="4187451" y="420139"/>
                  <a:pt x="4177394" y="438020"/>
                  <a:pt x="4162567" y="450376"/>
                </a:cubicBezTo>
                <a:cubicBezTo>
                  <a:pt x="4149966" y="460877"/>
                  <a:pt x="4135271" y="468573"/>
                  <a:pt x="4121623" y="477672"/>
                </a:cubicBezTo>
                <a:cubicBezTo>
                  <a:pt x="4090759" y="523968"/>
                  <a:pt x="4105926" y="507017"/>
                  <a:pt x="4080680" y="532263"/>
                </a:cubicBezTo>
                <a:lnTo>
                  <a:pt x="4080680" y="532263"/>
                </a:lnTo>
                <a:cubicBezTo>
                  <a:pt x="4057934" y="577755"/>
                  <a:pt x="4037676" y="624579"/>
                  <a:pt x="4012441" y="668740"/>
                </a:cubicBezTo>
                <a:cubicBezTo>
                  <a:pt x="4001156" y="688489"/>
                  <a:pt x="3981670" y="702986"/>
                  <a:pt x="3971498" y="723331"/>
                </a:cubicBezTo>
                <a:cubicBezTo>
                  <a:pt x="3963110" y="740108"/>
                  <a:pt x="3963003" y="759887"/>
                  <a:pt x="3957850" y="777922"/>
                </a:cubicBezTo>
                <a:cubicBezTo>
                  <a:pt x="3953898" y="791755"/>
                  <a:pt x="3945001" y="804502"/>
                  <a:pt x="3944203" y="818866"/>
                </a:cubicBezTo>
                <a:cubicBezTo>
                  <a:pt x="3940418" y="887000"/>
                  <a:pt x="3944203" y="955343"/>
                  <a:pt x="3944203" y="1023582"/>
                </a:cubicBezTo>
                <a:lnTo>
                  <a:pt x="3957850" y="1023582"/>
                </a:lnTo>
                <a:lnTo>
                  <a:pt x="4135271" y="1282889"/>
                </a:lnTo>
                <a:lnTo>
                  <a:pt x="4449170" y="1610436"/>
                </a:lnTo>
                <a:lnTo>
                  <a:pt x="4981432" y="2197289"/>
                </a:lnTo>
                <a:cubicBezTo>
                  <a:pt x="4890758" y="2324236"/>
                  <a:pt x="4940866" y="2265152"/>
                  <a:pt x="4831307" y="2374710"/>
                </a:cubicBezTo>
                <a:cubicBezTo>
                  <a:pt x="4819708" y="2386308"/>
                  <a:pt x="4816820" y="2405407"/>
                  <a:pt x="4804012" y="2415654"/>
                </a:cubicBezTo>
                <a:cubicBezTo>
                  <a:pt x="4781559" y="2433616"/>
                  <a:pt x="4747630" y="2429301"/>
                  <a:pt x="4722125" y="2429301"/>
                </a:cubicBezTo>
                <a:lnTo>
                  <a:pt x="4708477" y="2429301"/>
                </a:lnTo>
                <a:cubicBezTo>
                  <a:pt x="4672083" y="2447498"/>
                  <a:pt x="4635121" y="2464601"/>
                  <a:pt x="4599295" y="2483892"/>
                </a:cubicBezTo>
                <a:cubicBezTo>
                  <a:pt x="4575939" y="2496468"/>
                  <a:pt x="4555986" y="2515771"/>
                  <a:pt x="4531056" y="2524836"/>
                </a:cubicBezTo>
                <a:cubicBezTo>
                  <a:pt x="4505050" y="2534293"/>
                  <a:pt x="4476465" y="2533935"/>
                  <a:pt x="4449170" y="2538484"/>
                </a:cubicBezTo>
                <a:cubicBezTo>
                  <a:pt x="4377935" y="2585973"/>
                  <a:pt x="4436665" y="2554910"/>
                  <a:pt x="4326340" y="2579427"/>
                </a:cubicBezTo>
                <a:cubicBezTo>
                  <a:pt x="4312297" y="2582548"/>
                  <a:pt x="4299440" y="2589954"/>
                  <a:pt x="4285397" y="2593075"/>
                </a:cubicBezTo>
                <a:cubicBezTo>
                  <a:pt x="4213888" y="2608966"/>
                  <a:pt x="4219424" y="2606722"/>
                  <a:pt x="4162567" y="2606722"/>
                </a:cubicBezTo>
                <a:lnTo>
                  <a:pt x="4135271" y="2634018"/>
                </a:lnTo>
                <a:lnTo>
                  <a:pt x="3248167" y="2866030"/>
                </a:lnTo>
                <a:lnTo>
                  <a:pt x="2661313" y="2866030"/>
                </a:lnTo>
                <a:lnTo>
                  <a:pt x="1023582" y="3125337"/>
                </a:lnTo>
                <a:cubicBezTo>
                  <a:pt x="866948" y="3203654"/>
                  <a:pt x="949291" y="3158993"/>
                  <a:pt x="777922" y="3261815"/>
                </a:cubicBezTo>
                <a:cubicBezTo>
                  <a:pt x="751754" y="3277516"/>
                  <a:pt x="721837" y="3286462"/>
                  <a:pt x="696035" y="3302758"/>
                </a:cubicBezTo>
                <a:cubicBezTo>
                  <a:pt x="635219" y="3341168"/>
                  <a:pt x="577754" y="3384645"/>
                  <a:pt x="518614" y="3425588"/>
                </a:cubicBezTo>
                <a:cubicBezTo>
                  <a:pt x="470714" y="3458749"/>
                  <a:pt x="427947" y="3498777"/>
                  <a:pt x="382137" y="3534770"/>
                </a:cubicBezTo>
                <a:cubicBezTo>
                  <a:pt x="364251" y="3548823"/>
                  <a:pt x="345743" y="3562065"/>
                  <a:pt x="327546" y="3575713"/>
                </a:cubicBezTo>
                <a:cubicBezTo>
                  <a:pt x="301302" y="3595396"/>
                  <a:pt x="276781" y="3619930"/>
                  <a:pt x="245659" y="3630304"/>
                </a:cubicBezTo>
                <a:lnTo>
                  <a:pt x="204716" y="3643952"/>
                </a:lnTo>
                <a:lnTo>
                  <a:pt x="204716" y="3643952"/>
                </a:lnTo>
                <a:cubicBezTo>
                  <a:pt x="181970" y="3680346"/>
                  <a:pt x="157028" y="3715457"/>
                  <a:pt x="136477" y="3753134"/>
                </a:cubicBezTo>
                <a:cubicBezTo>
                  <a:pt x="129588" y="3765764"/>
                  <a:pt x="129263" y="3781211"/>
                  <a:pt x="122829" y="3794078"/>
                </a:cubicBezTo>
                <a:cubicBezTo>
                  <a:pt x="115494" y="3808749"/>
                  <a:pt x="102869" y="3820350"/>
                  <a:pt x="95534" y="3835021"/>
                </a:cubicBezTo>
                <a:cubicBezTo>
                  <a:pt x="89100" y="3847888"/>
                  <a:pt x="85375" y="3862008"/>
                  <a:pt x="81886" y="3875964"/>
                </a:cubicBezTo>
                <a:cubicBezTo>
                  <a:pt x="62411" y="3953864"/>
                  <a:pt x="75601" y="3928759"/>
                  <a:pt x="54591" y="3998794"/>
                </a:cubicBezTo>
                <a:cubicBezTo>
                  <a:pt x="46323" y="4026353"/>
                  <a:pt x="32938" y="4052468"/>
                  <a:pt x="27295" y="4080681"/>
                </a:cubicBezTo>
                <a:cubicBezTo>
                  <a:pt x="22746" y="4103427"/>
                  <a:pt x="19273" y="4126415"/>
                  <a:pt x="13647" y="4148919"/>
                </a:cubicBezTo>
                <a:cubicBezTo>
                  <a:pt x="10158" y="4162876"/>
                  <a:pt x="0" y="4189863"/>
                  <a:pt x="0" y="4189863"/>
                </a:cubicBezTo>
                <a:lnTo>
                  <a:pt x="0" y="4189863"/>
                </a:lnTo>
                <a:cubicBezTo>
                  <a:pt x="27295" y="4235355"/>
                  <a:pt x="52458" y="4282197"/>
                  <a:pt x="81886" y="4326340"/>
                </a:cubicBezTo>
                <a:cubicBezTo>
                  <a:pt x="98044" y="4350577"/>
                  <a:pt x="121490" y="4369601"/>
                  <a:pt x="136477" y="4394579"/>
                </a:cubicBezTo>
                <a:cubicBezTo>
                  <a:pt x="250819" y="4585149"/>
                  <a:pt x="57832" y="4330391"/>
                  <a:pt x="218364" y="4531057"/>
                </a:cubicBezTo>
                <a:cubicBezTo>
                  <a:pt x="222913" y="4544705"/>
                  <a:pt x="224875" y="4559510"/>
                  <a:pt x="232012" y="4572000"/>
                </a:cubicBezTo>
                <a:cubicBezTo>
                  <a:pt x="243297" y="4591749"/>
                  <a:pt x="258152" y="4609321"/>
                  <a:pt x="272955" y="4626591"/>
                </a:cubicBezTo>
                <a:cubicBezTo>
                  <a:pt x="295591" y="4653000"/>
                  <a:pt x="323254" y="4679036"/>
                  <a:pt x="354841" y="4694830"/>
                </a:cubicBezTo>
                <a:cubicBezTo>
                  <a:pt x="377777" y="4706298"/>
                  <a:pt x="428507" y="4715564"/>
                  <a:pt x="450376" y="4722125"/>
                </a:cubicBezTo>
                <a:cubicBezTo>
                  <a:pt x="477934" y="4730393"/>
                  <a:pt x="504349" y="4742443"/>
                  <a:pt x="532262" y="4749421"/>
                </a:cubicBezTo>
                <a:cubicBezTo>
                  <a:pt x="550459" y="4753970"/>
                  <a:pt x="568818" y="4757916"/>
                  <a:pt x="586853" y="4763069"/>
                </a:cubicBezTo>
                <a:cubicBezTo>
                  <a:pt x="644688" y="4779593"/>
                  <a:pt x="608187" y="4776716"/>
                  <a:pt x="655092" y="4776716"/>
                </a:cubicBezTo>
                <a:lnTo>
                  <a:pt x="668740" y="4776716"/>
                </a:lnTo>
                <a:cubicBezTo>
                  <a:pt x="727880" y="4822209"/>
                  <a:pt x="775376" y="4889599"/>
                  <a:pt x="846161" y="4913194"/>
                </a:cubicBezTo>
                <a:lnTo>
                  <a:pt x="968991" y="4954137"/>
                </a:lnTo>
                <a:cubicBezTo>
                  <a:pt x="1034727" y="4976049"/>
                  <a:pt x="1093433" y="5016988"/>
                  <a:pt x="1160059" y="5036024"/>
                </a:cubicBezTo>
                <a:cubicBezTo>
                  <a:pt x="1191904" y="5045122"/>
                  <a:pt x="1223939" y="5053579"/>
                  <a:pt x="1255594" y="5063319"/>
                </a:cubicBezTo>
                <a:cubicBezTo>
                  <a:pt x="1283094" y="5071780"/>
                  <a:pt x="1309567" y="5083637"/>
                  <a:pt x="1337480" y="5090615"/>
                </a:cubicBezTo>
                <a:cubicBezTo>
                  <a:pt x="1364326" y="5097327"/>
                  <a:pt x="1392354" y="5098260"/>
                  <a:pt x="1419367" y="5104263"/>
                </a:cubicBezTo>
                <a:cubicBezTo>
                  <a:pt x="1433410" y="5107384"/>
                  <a:pt x="1446478" y="5113958"/>
                  <a:pt x="1460310" y="5117910"/>
                </a:cubicBezTo>
                <a:cubicBezTo>
                  <a:pt x="1478345" y="5123063"/>
                  <a:pt x="1496866" y="5126405"/>
                  <a:pt x="1514901" y="5131558"/>
                </a:cubicBezTo>
                <a:cubicBezTo>
                  <a:pt x="1528733" y="5135510"/>
                  <a:pt x="1542012" y="5141254"/>
                  <a:pt x="1555844" y="5145206"/>
                </a:cubicBezTo>
                <a:cubicBezTo>
                  <a:pt x="1573879" y="5150359"/>
                  <a:pt x="1592469" y="5153464"/>
                  <a:pt x="1610435" y="5158854"/>
                </a:cubicBezTo>
                <a:cubicBezTo>
                  <a:pt x="1650663" y="5170922"/>
                  <a:pt x="1715438" y="5198696"/>
                  <a:pt x="1760561" y="5199797"/>
                </a:cubicBezTo>
                <a:cubicBezTo>
                  <a:pt x="1924285" y="5203790"/>
                  <a:pt x="2088107" y="5199797"/>
                  <a:pt x="2251880" y="5199797"/>
                </a:cubicBezTo>
                <a:lnTo>
                  <a:pt x="2265528" y="5199797"/>
                </a:lnTo>
                <a:cubicBezTo>
                  <a:pt x="2301922" y="5222543"/>
                  <a:pt x="2339000" y="5244230"/>
                  <a:pt x="2374710" y="5268036"/>
                </a:cubicBezTo>
                <a:cubicBezTo>
                  <a:pt x="2393636" y="5280653"/>
                  <a:pt x="2409552" y="5297694"/>
                  <a:pt x="2429301" y="5308979"/>
                </a:cubicBezTo>
                <a:cubicBezTo>
                  <a:pt x="2441791" y="5316116"/>
                  <a:pt x="2457021" y="5316960"/>
                  <a:pt x="2470244" y="5322627"/>
                </a:cubicBezTo>
                <a:cubicBezTo>
                  <a:pt x="2488944" y="5330641"/>
                  <a:pt x="2505945" y="5342366"/>
                  <a:pt x="2524835" y="5349922"/>
                </a:cubicBezTo>
                <a:cubicBezTo>
                  <a:pt x="2551549" y="5360608"/>
                  <a:pt x="2606722" y="5377218"/>
                  <a:pt x="2606722" y="5377218"/>
                </a:cubicBezTo>
                <a:cubicBezTo>
                  <a:pt x="2638567" y="5372669"/>
                  <a:pt x="2671445" y="5372813"/>
                  <a:pt x="2702256" y="5363570"/>
                </a:cubicBezTo>
                <a:cubicBezTo>
                  <a:pt x="2765848" y="5344492"/>
                  <a:pt x="2728648" y="5337630"/>
                  <a:pt x="2756847" y="5295331"/>
                </a:cubicBezTo>
                <a:cubicBezTo>
                  <a:pt x="2767553" y="5279272"/>
                  <a:pt x="2784143" y="5268036"/>
                  <a:pt x="2797791" y="5254388"/>
                </a:cubicBezTo>
                <a:cubicBezTo>
                  <a:pt x="2815988" y="5258937"/>
                  <a:pt x="2845796" y="5250473"/>
                  <a:pt x="2852382" y="5268036"/>
                </a:cubicBezTo>
                <a:cubicBezTo>
                  <a:pt x="2863677" y="5298156"/>
                  <a:pt x="2846536" y="5332363"/>
                  <a:pt x="2838734" y="5363570"/>
                </a:cubicBezTo>
                <a:cubicBezTo>
                  <a:pt x="2835424" y="5376810"/>
                  <a:pt x="2838734" y="5336275"/>
                  <a:pt x="2825086" y="5322627"/>
                </a:cubicBezTo>
                <a:close/>
              </a:path>
            </a:pathLst>
          </a:cu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32"/>
          <p:cNvGrpSpPr/>
          <p:nvPr/>
        </p:nvGrpSpPr>
        <p:grpSpPr>
          <a:xfrm>
            <a:off x="5004048" y="692696"/>
            <a:ext cx="3441565" cy="3410561"/>
            <a:chOff x="4067944" y="1628800"/>
            <a:chExt cx="3441565" cy="3410561"/>
          </a:xfrm>
        </p:grpSpPr>
        <p:pic>
          <p:nvPicPr>
            <p:cNvPr id="55298" name="Picture 2" descr="http://www.themudflats.net/wp-content/uploads/pi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72000" y="1988840"/>
              <a:ext cx="2937509" cy="2643759"/>
            </a:xfrm>
            <a:prstGeom prst="rect">
              <a:avLst/>
            </a:prstGeom>
            <a:noFill/>
          </p:spPr>
        </p:pic>
        <p:pic>
          <p:nvPicPr>
            <p:cNvPr id="55302" name="Picture 6" descr="http://www.graphicsfactory.com/clip-art/image_files/tn_image/6/1357526-tn_Cartoon-Eyes-With-Glasses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501" b="11801"/>
            <a:stretch>
              <a:fillRect/>
            </a:stretch>
          </p:blipFill>
          <p:spPr bwMode="auto">
            <a:xfrm>
              <a:off x="5436096" y="1628800"/>
              <a:ext cx="1152128" cy="792088"/>
            </a:xfrm>
            <a:prstGeom prst="rect">
              <a:avLst/>
            </a:prstGeom>
            <a:noFill/>
          </p:spPr>
        </p:pic>
        <p:grpSp>
          <p:nvGrpSpPr>
            <p:cNvPr id="22" name="Group 21"/>
            <p:cNvGrpSpPr/>
            <p:nvPr/>
          </p:nvGrpSpPr>
          <p:grpSpPr>
            <a:xfrm>
              <a:off x="4355976" y="2708920"/>
              <a:ext cx="1080120" cy="600067"/>
              <a:chOff x="4355976" y="2708920"/>
              <a:chExt cx="1080120" cy="600067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5076056" y="3212976"/>
                <a:ext cx="360040" cy="72008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5306" name="Picture 10" descr="http://www.clipproject.info/Cliparts_Free/Comics_Free/Clipart-Cartoon-Design-22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120" t="22680" r="22511" b="30071"/>
              <a:stretch>
                <a:fillRect/>
              </a:stretch>
            </p:blipFill>
            <p:spPr bwMode="auto">
              <a:xfrm>
                <a:off x="4355976" y="2708920"/>
                <a:ext cx="836800" cy="600067"/>
              </a:xfrm>
              <a:prstGeom prst="rect">
                <a:avLst/>
              </a:prstGeom>
              <a:noFill/>
            </p:spPr>
          </p:pic>
        </p:grpSp>
        <p:grpSp>
          <p:nvGrpSpPr>
            <p:cNvPr id="21" name="Group 20"/>
            <p:cNvGrpSpPr/>
            <p:nvPr/>
          </p:nvGrpSpPr>
          <p:grpSpPr>
            <a:xfrm>
              <a:off x="6300192" y="2780928"/>
              <a:ext cx="1124832" cy="600067"/>
              <a:chOff x="6300192" y="2780928"/>
              <a:chExt cx="1124832" cy="600067"/>
            </a:xfrm>
          </p:grpSpPr>
          <p:pic>
            <p:nvPicPr>
              <p:cNvPr id="9" name="Picture 10" descr="http://www.clipproject.info/Cliparts_Free/Comics_Free/Clipart-Cartoon-Design-22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120" t="22680" r="22511" b="30071"/>
              <a:stretch>
                <a:fillRect/>
              </a:stretch>
            </p:blipFill>
            <p:spPr bwMode="auto">
              <a:xfrm flipH="1">
                <a:off x="6588224" y="2780928"/>
                <a:ext cx="836800" cy="600067"/>
              </a:xfrm>
              <a:prstGeom prst="rect">
                <a:avLst/>
              </a:prstGeom>
              <a:noFill/>
            </p:spPr>
          </p:pic>
          <p:cxnSp>
            <p:nvCxnSpPr>
              <p:cNvPr id="14" name="Straight Connector 13"/>
              <p:cNvCxnSpPr/>
              <p:nvPr/>
            </p:nvCxnSpPr>
            <p:spPr>
              <a:xfrm>
                <a:off x="6300192" y="3284984"/>
                <a:ext cx="360040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5315" name="Picture 19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67944" y="3789040"/>
              <a:ext cx="1296144" cy="1178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19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20072" y="3861048"/>
              <a:ext cx="1296144" cy="1178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" name="Group 31"/>
          <p:cNvGrpSpPr/>
          <p:nvPr/>
        </p:nvGrpSpPr>
        <p:grpSpPr>
          <a:xfrm>
            <a:off x="1043608" y="1196752"/>
            <a:ext cx="3061409" cy="4601886"/>
            <a:chOff x="1475656" y="1628800"/>
            <a:chExt cx="3061409" cy="4601886"/>
          </a:xfrm>
        </p:grpSpPr>
        <p:pic>
          <p:nvPicPr>
            <p:cNvPr id="20" name="Picture 14" descr="http://www.clipproject.info/Cliparts_Free/Kleidung_Free/Clipart-Cartoon-Design-24.gif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5741" b="28900"/>
            <a:stretch>
              <a:fillRect/>
            </a:stretch>
          </p:blipFill>
          <p:spPr bwMode="auto">
            <a:xfrm rot="21332504">
              <a:off x="1893662" y="4846123"/>
              <a:ext cx="1259543" cy="698703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</p:pic>
        <p:pic>
          <p:nvPicPr>
            <p:cNvPr id="55310" name="Picture 14" descr="http://www.clipproject.info/Cliparts_Free/Kleidung_Free/Clipart-Cartoon-Design-24.gif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5741" b="28900"/>
            <a:stretch>
              <a:fillRect/>
            </a:stretch>
          </p:blipFill>
          <p:spPr bwMode="auto">
            <a:xfrm rot="20894675">
              <a:off x="3110778" y="5583731"/>
              <a:ext cx="1426287" cy="646955"/>
            </a:xfrm>
            <a:prstGeom prst="rect">
              <a:avLst/>
            </a:prstGeom>
            <a:noFill/>
          </p:spPr>
        </p:pic>
        <p:pic>
          <p:nvPicPr>
            <p:cNvPr id="55300" name="Picture 4" descr="http://upload.wikimedia.org/wikipedia/commons/thumb/c/cd/Xi_uc_lc.svg/800px-Xi_uc_lc.svg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75656" y="2276872"/>
              <a:ext cx="2423003" cy="3801245"/>
            </a:xfrm>
            <a:prstGeom prst="rect">
              <a:avLst/>
            </a:prstGeom>
            <a:noFill/>
          </p:spPr>
        </p:pic>
        <p:grpSp>
          <p:nvGrpSpPr>
            <p:cNvPr id="25" name="Group 24"/>
            <p:cNvGrpSpPr/>
            <p:nvPr/>
          </p:nvGrpSpPr>
          <p:grpSpPr>
            <a:xfrm rot="17792560">
              <a:off x="1216950" y="3190115"/>
              <a:ext cx="1124832" cy="600067"/>
              <a:chOff x="6300192" y="2780928"/>
              <a:chExt cx="1124832" cy="600067"/>
            </a:xfrm>
          </p:grpSpPr>
          <p:pic>
            <p:nvPicPr>
              <p:cNvPr id="26" name="Picture 10" descr="http://www.clipproject.info/Cliparts_Free/Comics_Free/Clipart-Cartoon-Design-22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120" t="22680" r="22511" b="30071"/>
              <a:stretch>
                <a:fillRect/>
              </a:stretch>
            </p:blipFill>
            <p:spPr bwMode="auto">
              <a:xfrm flipH="1">
                <a:off x="6588224" y="2780928"/>
                <a:ext cx="836800" cy="600067"/>
              </a:xfrm>
              <a:prstGeom prst="rect">
                <a:avLst/>
              </a:prstGeom>
              <a:noFill/>
            </p:spPr>
          </p:pic>
          <p:cxnSp>
            <p:nvCxnSpPr>
              <p:cNvPr id="27" name="Straight Connector 26"/>
              <p:cNvCxnSpPr/>
              <p:nvPr/>
            </p:nvCxnSpPr>
            <p:spPr>
              <a:xfrm>
                <a:off x="6300192" y="3284984"/>
                <a:ext cx="360040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/>
            <p:cNvGrpSpPr/>
            <p:nvPr/>
          </p:nvGrpSpPr>
          <p:grpSpPr>
            <a:xfrm>
              <a:off x="1835696" y="3645024"/>
              <a:ext cx="2016224" cy="600067"/>
              <a:chOff x="6300192" y="2780928"/>
              <a:chExt cx="1124832" cy="600067"/>
            </a:xfrm>
          </p:grpSpPr>
          <p:pic>
            <p:nvPicPr>
              <p:cNvPr id="29" name="Picture 10" descr="http://www.clipproject.info/Cliparts_Free/Comics_Free/Clipart-Cartoon-Design-22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5120" t="22680" r="22511" b="30071"/>
              <a:stretch>
                <a:fillRect/>
              </a:stretch>
            </p:blipFill>
            <p:spPr bwMode="auto">
              <a:xfrm flipH="1">
                <a:off x="6588224" y="2780928"/>
                <a:ext cx="836800" cy="600067"/>
              </a:xfrm>
              <a:prstGeom prst="rect">
                <a:avLst/>
              </a:prstGeom>
              <a:noFill/>
            </p:spPr>
          </p:pic>
          <p:cxnSp>
            <p:nvCxnSpPr>
              <p:cNvPr id="30" name="Straight Connector 29"/>
              <p:cNvCxnSpPr/>
              <p:nvPr/>
            </p:nvCxnSpPr>
            <p:spPr>
              <a:xfrm>
                <a:off x="6300192" y="3284984"/>
                <a:ext cx="360040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5317" name="Picture 21" descr="http://l.thumbs.canstockphoto.com/canstock3826647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1628800"/>
              <a:ext cx="1428750" cy="1066801"/>
            </a:xfrm>
            <a:prstGeom prst="rect">
              <a:avLst/>
            </a:prstGeom>
            <a:noFill/>
          </p:spPr>
        </p:pic>
      </p:grpSp>
      <p:pic>
        <p:nvPicPr>
          <p:cNvPr id="55319" name="Picture 23" descr="http://coloring.thecolor.com/color/images/Ferris-Wheel.gif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084"/>
          <a:stretch>
            <a:fillRect/>
          </a:stretch>
        </p:blipFill>
        <p:spPr bwMode="auto">
          <a:xfrm>
            <a:off x="4355976" y="188640"/>
            <a:ext cx="1454491" cy="1440160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5508104" y="5517232"/>
            <a:ext cx="3096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Lucida Calligraphy" pitchFamily="66" charset="0"/>
              </a:rPr>
              <a:t>It’s not that difficult!</a:t>
            </a:r>
            <a:endParaRPr lang="en-GB" sz="2800" b="1" dirty="0"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4716016" y="2780928"/>
            <a:ext cx="2013653" cy="19442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3284984"/>
            <a:ext cx="237626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Arial Rounded MT Bold" pitchFamily="34" charset="0"/>
              </a:rPr>
              <a:t>BASIL ROSEMARY</a:t>
            </a:r>
            <a:endParaRPr lang="en-GB" sz="3000" dirty="0"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32240" y="3140968"/>
            <a:ext cx="216024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Arial Rounded MT Bold" pitchFamily="34" charset="0"/>
              </a:rPr>
              <a:t>CLIFF</a:t>
            </a:r>
          </a:p>
          <a:p>
            <a:r>
              <a:rPr lang="en-GB" sz="3000" dirty="0" smtClean="0">
                <a:latin typeface="Arial Rounded MT Bold" pitchFamily="34" charset="0"/>
              </a:rPr>
              <a:t>ELTON</a:t>
            </a:r>
          </a:p>
          <a:p>
            <a:r>
              <a:rPr lang="en-GB" sz="3000" dirty="0" smtClean="0">
                <a:latin typeface="Arial Rounded MT Bold" pitchFamily="34" charset="0"/>
              </a:rPr>
              <a:t>GALAHAD</a:t>
            </a:r>
          </a:p>
        </p:txBody>
      </p:sp>
      <p:pic>
        <p:nvPicPr>
          <p:cNvPr id="1026" name="Picture 2" descr="http://www.freeclipartnow.com/d/33957-1/right-hand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3507760" y="2405008"/>
            <a:ext cx="554681" cy="1162505"/>
          </a:xfrm>
          <a:prstGeom prst="rect">
            <a:avLst/>
          </a:prstGeom>
          <a:noFill/>
        </p:spPr>
      </p:pic>
      <p:pic>
        <p:nvPicPr>
          <p:cNvPr id="7" name="Picture 2" descr="http://www.freeclipartnow.com/d/33957-1/right-hand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3507760" y="2981072"/>
            <a:ext cx="554681" cy="1162505"/>
          </a:xfrm>
          <a:prstGeom prst="rect">
            <a:avLst/>
          </a:prstGeom>
          <a:noFill/>
        </p:spPr>
      </p:pic>
      <p:pic>
        <p:nvPicPr>
          <p:cNvPr id="8" name="Picture 2" descr="http://www.freeclipartnow.com/d/33957-1/right-hand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3507760" y="3557136"/>
            <a:ext cx="554681" cy="1162505"/>
          </a:xfrm>
          <a:prstGeom prst="rect">
            <a:avLst/>
          </a:prstGeom>
          <a:noFill/>
        </p:spPr>
      </p:pic>
      <p:pic>
        <p:nvPicPr>
          <p:cNvPr id="9" name="Picture 2" descr="http://www.freeclipartnow.com/d/33957-1/right-hand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3507760" y="4133200"/>
            <a:ext cx="554681" cy="11625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1043608" y="2204864"/>
            <a:ext cx="1939072" cy="1872207"/>
          </a:xfrm>
          <a:prstGeom prst="rect">
            <a:avLst/>
          </a:prstGeom>
          <a:noFill/>
        </p:spPr>
      </p:pic>
      <p:sp>
        <p:nvSpPr>
          <p:cNvPr id="52227" name="TextBox 3"/>
          <p:cNvSpPr txBox="1">
            <a:spLocks noChangeArrowheads="1"/>
          </p:cNvSpPr>
          <p:nvPr/>
        </p:nvSpPr>
        <p:spPr bwMode="auto">
          <a:xfrm>
            <a:off x="3131840" y="2132856"/>
            <a:ext cx="1368152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5000" dirty="0" smtClean="0">
                <a:latin typeface="Arial Rounded MT Bold" pitchFamily="34" charset="0"/>
              </a:rPr>
              <a:t>p</a:t>
            </a:r>
            <a:endParaRPr lang="en-GB" sz="15000" dirty="0">
              <a:latin typeface="Bodoni MT Condensed" pitchFamily="18" charset="0"/>
            </a:endParaRPr>
          </a:p>
        </p:txBody>
      </p:sp>
      <p:pic>
        <p:nvPicPr>
          <p:cNvPr id="1026" name="Picture 2" descr="http://www.tokyozakka.com/media/catalog/product/cache/1/image/5e06319eda06f020e43594a9c230972d/G/o/Gold_Ingot_USB_Hub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2060848"/>
            <a:ext cx="3240360" cy="26143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683568" y="2204864"/>
            <a:ext cx="1939072" cy="1872207"/>
          </a:xfrm>
          <a:prstGeom prst="rect">
            <a:avLst/>
          </a:prstGeom>
          <a:noFill/>
        </p:spPr>
      </p:pic>
      <p:pic>
        <p:nvPicPr>
          <p:cNvPr id="68610" name="Picture 2" descr="http://workingforhealth.net/images/CIGARETT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1916832"/>
            <a:ext cx="1944216" cy="2808312"/>
          </a:xfrm>
          <a:prstGeom prst="rect">
            <a:avLst/>
          </a:prstGeom>
          <a:noFill/>
        </p:spPr>
      </p:pic>
      <p:pic>
        <p:nvPicPr>
          <p:cNvPr id="68612" name="Picture 4" descr="http://www.chmarine.com/acatalog/oar_seasid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988840"/>
            <a:ext cx="1905000" cy="2552700"/>
          </a:xfrm>
          <a:prstGeom prst="rect">
            <a:avLst/>
          </a:prstGeom>
          <a:noFill/>
        </p:spPr>
      </p:pic>
      <p:pic>
        <p:nvPicPr>
          <p:cNvPr id="68616" name="Picture 8" descr="http://gamerlimit.com/wp-content/uploads/2009/01/54919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1988840"/>
            <a:ext cx="2556805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4211960" y="3140968"/>
            <a:ext cx="1939072" cy="1872207"/>
          </a:xfrm>
          <a:prstGeom prst="rect">
            <a:avLst/>
          </a:prstGeom>
          <a:noFill/>
        </p:spPr>
      </p:pic>
      <p:sp>
        <p:nvSpPr>
          <p:cNvPr id="52227" name="TextBox 3"/>
          <p:cNvSpPr txBox="1">
            <a:spLocks noChangeArrowheads="1"/>
          </p:cNvSpPr>
          <p:nvPr/>
        </p:nvSpPr>
        <p:spPr bwMode="auto">
          <a:xfrm>
            <a:off x="755576" y="2708920"/>
            <a:ext cx="352839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8000" dirty="0" smtClean="0">
                <a:latin typeface="Arial" pitchFamily="34" charset="0"/>
                <a:cs typeface="Arial" pitchFamily="34" charset="0"/>
              </a:rPr>
              <a:t>M5</a:t>
            </a:r>
            <a:endParaRPr lang="en-GB" sz="18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372200" y="332656"/>
            <a:ext cx="171980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8000" dirty="0" smtClean="0">
                <a:latin typeface="Arial" pitchFamily="34" charset="0"/>
                <a:cs typeface="Arial" pitchFamily="34" charset="0"/>
              </a:rPr>
              <a:t>L</a:t>
            </a:r>
            <a:endParaRPr lang="en-GB" sz="18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12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1774</TotalTime>
  <Words>30</Words>
  <Application>Microsoft Office PowerPoint</Application>
  <PresentationFormat>On-screen Show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</dc:title>
  <dc:creator>LocalLogin</dc:creator>
  <cp:lastModifiedBy>Wilkinson, C</cp:lastModifiedBy>
  <cp:revision>89</cp:revision>
  <dcterms:created xsi:type="dcterms:W3CDTF">2011-03-03T14:22:00Z</dcterms:created>
  <dcterms:modified xsi:type="dcterms:W3CDTF">2016-03-07T15:13:11Z</dcterms:modified>
</cp:coreProperties>
</file>