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2" r:id="rId2"/>
    <p:sldId id="263" r:id="rId3"/>
    <p:sldId id="261" r:id="rId4"/>
    <p:sldId id="264" r:id="rId5"/>
    <p:sldId id="265" r:id="rId6"/>
    <p:sldId id="266" r:id="rId7"/>
    <p:sldId id="267" r:id="rId8"/>
    <p:sldId id="270" r:id="rId9"/>
    <p:sldId id="269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-131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4B0D1B-5FFF-45A3-BD00-AEFB4B473868}" type="datetimeFigureOut">
              <a:rPr lang="en-GB" smtClean="0"/>
              <a:t>29/03/2017</a:t>
            </a:fld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5C6140-EF7C-4B0A-8361-F9C1B563695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4B0D1B-5FFF-45A3-BD00-AEFB4B473868}" type="datetimeFigureOut">
              <a:rPr lang="en-GB" smtClean="0"/>
              <a:t>29/03/2017</a:t>
            </a:fld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5C6140-EF7C-4B0A-8361-F9C1B563695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4B0D1B-5FFF-45A3-BD00-AEFB4B473868}" type="datetimeFigureOut">
              <a:rPr lang="en-GB" smtClean="0"/>
              <a:t>29/03/2017</a:t>
            </a:fld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5C6140-EF7C-4B0A-8361-F9C1B563695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4B0D1B-5FFF-45A3-BD00-AEFB4B473868}" type="datetimeFigureOut">
              <a:rPr lang="en-GB" smtClean="0"/>
              <a:t>29/03/2017</a:t>
            </a:fld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5C6140-EF7C-4B0A-8361-F9C1B563695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4B0D1B-5FFF-45A3-BD00-AEFB4B473868}" type="datetimeFigureOut">
              <a:rPr lang="en-GB" smtClean="0"/>
              <a:t>29/03/2017</a:t>
            </a:fld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5C6140-EF7C-4B0A-8361-F9C1B563695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4B0D1B-5FFF-45A3-BD00-AEFB4B473868}" type="datetimeFigureOut">
              <a:rPr lang="en-GB" smtClean="0"/>
              <a:t>29/03/2017</a:t>
            </a:fld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5C6140-EF7C-4B0A-8361-F9C1B563695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4B0D1B-5FFF-45A3-BD00-AEFB4B473868}" type="datetimeFigureOut">
              <a:rPr lang="en-GB" smtClean="0"/>
              <a:t>29/03/2017</a:t>
            </a:fld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5C6140-EF7C-4B0A-8361-F9C1B563695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4B0D1B-5FFF-45A3-BD00-AEFB4B473868}" type="datetimeFigureOut">
              <a:rPr lang="en-GB" smtClean="0"/>
              <a:t>29/03/2017</a:t>
            </a:fld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5C6140-EF7C-4B0A-8361-F9C1B563695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4B0D1B-5FFF-45A3-BD00-AEFB4B473868}" type="datetimeFigureOut">
              <a:rPr lang="en-GB" smtClean="0"/>
              <a:t>29/03/2017</a:t>
            </a:fld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5C6140-EF7C-4B0A-8361-F9C1B563695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4B0D1B-5FFF-45A3-BD00-AEFB4B473868}" type="datetimeFigureOut">
              <a:rPr lang="en-GB" smtClean="0"/>
              <a:t>29/03/2017</a:t>
            </a:fld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5C6140-EF7C-4B0A-8361-F9C1B563695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4B0D1B-5FFF-45A3-BD00-AEFB4B473868}" type="datetimeFigureOut">
              <a:rPr lang="en-GB" smtClean="0"/>
              <a:t>29/03/2017</a:t>
            </a:fld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5C6140-EF7C-4B0A-8361-F9C1B563695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8B4B0D1B-5FFF-45A3-BD00-AEFB4B473868}" type="datetimeFigureOut">
              <a:rPr lang="en-GB" smtClean="0"/>
              <a:t>29/03/2017</a:t>
            </a:fld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F5C6140-EF7C-4B0A-8361-F9C1B563695B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3082" y="401919"/>
            <a:ext cx="861453" cy="67565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28600" y="437706"/>
            <a:ext cx="76244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 smtClean="0">
                <a:solidFill>
                  <a:prstClr val="black"/>
                </a:solidFill>
              </a:rPr>
              <a:t>Let’s think about how to find the volume of a shape like</a:t>
            </a:r>
            <a:endParaRPr lang="en-GB" sz="2400" dirty="0">
              <a:solidFill>
                <a:prstClr val="black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017546" y="2088436"/>
            <a:ext cx="6623571" cy="2595282"/>
            <a:chOff x="1129553" y="2245659"/>
            <a:chExt cx="5822576" cy="2595282"/>
          </a:xfrm>
        </p:grpSpPr>
        <p:sp>
          <p:nvSpPr>
            <p:cNvPr id="3" name="Cloud Callout 2"/>
            <p:cNvSpPr/>
            <p:nvPr/>
          </p:nvSpPr>
          <p:spPr>
            <a:xfrm>
              <a:off x="1129553" y="2245659"/>
              <a:ext cx="5822576" cy="2595282"/>
            </a:xfrm>
            <a:prstGeom prst="cloudCallout">
              <a:avLst>
                <a:gd name="adj1" fmla="val -58944"/>
                <a:gd name="adj2" fmla="val 66204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819414" y="3082277"/>
              <a:ext cx="460828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GB" sz="2400" dirty="0" smtClean="0">
                  <a:solidFill>
                    <a:prstClr val="black"/>
                  </a:solidFill>
                </a:rPr>
                <a:t>Can you remember how you found the area of shapes like            ?</a:t>
              </a:r>
              <a:endParaRPr lang="en-GB" sz="2400" dirty="0">
                <a:solidFill>
                  <a:prstClr val="black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86347" y="3468041"/>
              <a:ext cx="844115" cy="613902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2942863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1603" y="2176183"/>
            <a:ext cx="3879197" cy="364361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075765" y="1183342"/>
            <a:ext cx="7436224" cy="551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 smtClean="0">
                <a:solidFill>
                  <a:schemeClr val="tx1"/>
                </a:solidFill>
              </a:rPr>
              <a:t>Can you find three different ways of finding the area of this shape?</a:t>
            </a:r>
          </a:p>
          <a:p>
            <a:endParaRPr lang="en-GB" sz="3200" dirty="0" smtClean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2958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7840" y="1776972"/>
            <a:ext cx="4454119" cy="333291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526240" y="732544"/>
            <a:ext cx="6763870" cy="551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 smtClean="0">
                <a:solidFill>
                  <a:schemeClr val="tx1"/>
                </a:solidFill>
              </a:rPr>
              <a:t>Find the volume of the solid figure</a:t>
            </a:r>
          </a:p>
          <a:p>
            <a:endParaRPr lang="en-GB" sz="3200" dirty="0" smtClean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72352" y="5579802"/>
            <a:ext cx="84716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 smtClean="0">
                <a:solidFill>
                  <a:prstClr val="black"/>
                </a:solidFill>
              </a:rPr>
              <a:t>Express your ideas using diagrams, maths sentences and words.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37840" y="1728183"/>
            <a:ext cx="658906" cy="604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6409205" y="1560501"/>
            <a:ext cx="658906" cy="604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6409205" y="4740367"/>
            <a:ext cx="658906" cy="604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2021322" y="4807644"/>
            <a:ext cx="658906" cy="604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3415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r="1240" b="2057"/>
          <a:stretch/>
        </p:blipFill>
        <p:spPr>
          <a:xfrm>
            <a:off x="393885" y="725581"/>
            <a:ext cx="3929015" cy="302614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32013" y="738468"/>
            <a:ext cx="914399" cy="4583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ysClr val="windowText" lastClr="000000"/>
                </a:solidFill>
              </a:rPr>
              <a:t>Seth</a:t>
            </a:r>
            <a:endParaRPr lang="en-GB" sz="2400" dirty="0">
              <a:solidFill>
                <a:sysClr val="windowText" lastClr="0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b="2633"/>
          <a:stretch/>
        </p:blipFill>
        <p:spPr>
          <a:xfrm>
            <a:off x="4574475" y="778809"/>
            <a:ext cx="4015908" cy="422349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773706" y="753516"/>
            <a:ext cx="995082" cy="4932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ysClr val="windowText" lastClr="000000"/>
                </a:solidFill>
              </a:rPr>
              <a:t>Jack</a:t>
            </a:r>
            <a:endParaRPr lang="en-GB" sz="24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2560" y="3449491"/>
            <a:ext cx="658906" cy="604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3993447" y="3449491"/>
            <a:ext cx="658906" cy="604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3904266" y="592313"/>
            <a:ext cx="869440" cy="604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181207" y="738468"/>
            <a:ext cx="434720" cy="604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4444253" y="4680618"/>
            <a:ext cx="658906" cy="604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Rectangle 10"/>
          <p:cNvSpPr/>
          <p:nvPr/>
        </p:nvSpPr>
        <p:spPr>
          <a:xfrm>
            <a:off x="8364258" y="4617889"/>
            <a:ext cx="658906" cy="604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8247483" y="642279"/>
            <a:ext cx="658906" cy="604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Rectangle 13"/>
          <p:cNvSpPr/>
          <p:nvPr/>
        </p:nvSpPr>
        <p:spPr>
          <a:xfrm>
            <a:off x="652088" y="4331720"/>
            <a:ext cx="390212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 smtClean="0">
                <a:solidFill>
                  <a:prstClr val="black"/>
                </a:solidFill>
              </a:rPr>
              <a:t>Look at the picture Seth drew and write the maths sentences to describe the working out.</a:t>
            </a:r>
            <a:endParaRPr lang="en-GB" sz="2400" dirty="0">
              <a:solidFill>
                <a:prstClr val="black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42303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r="1240" b="2057"/>
          <a:stretch/>
        </p:blipFill>
        <p:spPr>
          <a:xfrm>
            <a:off x="393885" y="725581"/>
            <a:ext cx="3929015" cy="302614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32013" y="738468"/>
            <a:ext cx="914399" cy="4583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ysClr val="windowText" lastClr="000000"/>
                </a:solidFill>
              </a:rPr>
              <a:t>Seth</a:t>
            </a:r>
            <a:endParaRPr lang="en-GB" sz="2400" dirty="0">
              <a:solidFill>
                <a:sysClr val="windowText" lastClr="0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b="2633"/>
          <a:stretch/>
        </p:blipFill>
        <p:spPr>
          <a:xfrm>
            <a:off x="4574475" y="778809"/>
            <a:ext cx="4015908" cy="422349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773706" y="753516"/>
            <a:ext cx="995082" cy="4932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ysClr val="windowText" lastClr="000000"/>
                </a:solidFill>
              </a:rPr>
              <a:t>Jack</a:t>
            </a:r>
            <a:endParaRPr lang="en-GB" sz="24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2560" y="3449491"/>
            <a:ext cx="658906" cy="604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3993447" y="3449491"/>
            <a:ext cx="658906" cy="604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3904266" y="592313"/>
            <a:ext cx="869440" cy="604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197293" y="765362"/>
            <a:ext cx="434720" cy="604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4444253" y="4680618"/>
            <a:ext cx="658906" cy="604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Rectangle 10"/>
          <p:cNvSpPr/>
          <p:nvPr/>
        </p:nvSpPr>
        <p:spPr>
          <a:xfrm>
            <a:off x="8364258" y="4617889"/>
            <a:ext cx="658906" cy="604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8247483" y="642279"/>
            <a:ext cx="658906" cy="604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Rectangle 13"/>
          <p:cNvSpPr/>
          <p:nvPr/>
        </p:nvSpPr>
        <p:spPr>
          <a:xfrm>
            <a:off x="652088" y="4331720"/>
            <a:ext cx="390212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 smtClean="0">
                <a:solidFill>
                  <a:prstClr val="black"/>
                </a:solidFill>
              </a:rPr>
              <a:t>Look at the Jack’s working out and use words and diagrams to describe what he has done.</a:t>
            </a:r>
            <a:endParaRPr lang="en-GB" sz="2400" dirty="0">
              <a:solidFill>
                <a:prstClr val="black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9169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b="1488"/>
          <a:stretch/>
        </p:blipFill>
        <p:spPr>
          <a:xfrm>
            <a:off x="2216243" y="1262903"/>
            <a:ext cx="4292134" cy="438486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93376" y="563014"/>
            <a:ext cx="7812742" cy="551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dirty="0" smtClean="0">
                <a:solidFill>
                  <a:schemeClr val="tx1"/>
                </a:solidFill>
              </a:rPr>
              <a:t>Challenge: Can you figure out what this student did?</a:t>
            </a:r>
          </a:p>
        </p:txBody>
      </p:sp>
      <p:sp>
        <p:nvSpPr>
          <p:cNvPr id="4" name="Rectangle 3"/>
          <p:cNvSpPr/>
          <p:nvPr/>
        </p:nvSpPr>
        <p:spPr>
          <a:xfrm>
            <a:off x="918882" y="5795683"/>
            <a:ext cx="7812742" cy="551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dirty="0" smtClean="0">
                <a:solidFill>
                  <a:schemeClr val="tx1"/>
                </a:solidFill>
              </a:rPr>
              <a:t>Use diagrams and words to explain.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5789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421" y="2779338"/>
            <a:ext cx="5205876" cy="307013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0270" y="1275708"/>
            <a:ext cx="7812742" cy="551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dirty="0" smtClean="0">
                <a:solidFill>
                  <a:schemeClr val="tx1"/>
                </a:solidFill>
              </a:rPr>
              <a:t>Find the volume of this shape.</a:t>
            </a:r>
          </a:p>
          <a:p>
            <a:endParaRPr lang="en-GB" sz="2800" dirty="0">
              <a:solidFill>
                <a:schemeClr val="tx1"/>
              </a:solidFill>
            </a:endParaRPr>
          </a:p>
          <a:p>
            <a:r>
              <a:rPr lang="en-GB" sz="2800" dirty="0" smtClean="0">
                <a:solidFill>
                  <a:schemeClr val="tx1"/>
                </a:solidFill>
              </a:rPr>
              <a:t>You must use diagrams, maths sentences and words for your description.</a:t>
            </a:r>
          </a:p>
        </p:txBody>
      </p:sp>
      <p:sp>
        <p:nvSpPr>
          <p:cNvPr id="4" name="Rectangle 3"/>
          <p:cNvSpPr/>
          <p:nvPr/>
        </p:nvSpPr>
        <p:spPr>
          <a:xfrm>
            <a:off x="5237629" y="3762433"/>
            <a:ext cx="2879429" cy="551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dirty="0" smtClean="0">
                <a:solidFill>
                  <a:schemeClr val="tx1"/>
                </a:solidFill>
              </a:rPr>
              <a:t>Now find the volume in a different way.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076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20270" y="1275708"/>
            <a:ext cx="7812742" cy="551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dirty="0" smtClean="0">
                <a:solidFill>
                  <a:schemeClr val="tx1"/>
                </a:solidFill>
              </a:rPr>
              <a:t>Find the volume of this shape.</a:t>
            </a:r>
          </a:p>
          <a:p>
            <a:endParaRPr lang="en-GB" sz="2800" dirty="0">
              <a:solidFill>
                <a:schemeClr val="tx1"/>
              </a:solidFill>
            </a:endParaRPr>
          </a:p>
          <a:p>
            <a:r>
              <a:rPr lang="en-GB" sz="2800" dirty="0" smtClean="0">
                <a:solidFill>
                  <a:schemeClr val="tx1"/>
                </a:solidFill>
              </a:rPr>
              <a:t>You must use diagrams, maths sentences and words for your description.</a:t>
            </a:r>
          </a:p>
        </p:txBody>
      </p:sp>
      <p:sp>
        <p:nvSpPr>
          <p:cNvPr id="4" name="Rectangle 3"/>
          <p:cNvSpPr/>
          <p:nvPr/>
        </p:nvSpPr>
        <p:spPr>
          <a:xfrm>
            <a:off x="5237629" y="3762433"/>
            <a:ext cx="2879429" cy="551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dirty="0" smtClean="0">
                <a:solidFill>
                  <a:schemeClr val="tx1"/>
                </a:solidFill>
              </a:rPr>
              <a:t>Now find the volume in a different way.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53002"/>
          <a:stretch/>
        </p:blipFill>
        <p:spPr>
          <a:xfrm>
            <a:off x="510988" y="2356456"/>
            <a:ext cx="4235824" cy="414773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79330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3871" y="591950"/>
            <a:ext cx="4116482" cy="5900291"/>
          </a:xfrm>
          <a:prstGeom prst="rect">
            <a:avLst/>
          </a:prstGeom>
        </p:spPr>
      </p:pic>
      <p:sp>
        <p:nvSpPr>
          <p:cNvPr id="4" name="Rectangular Callout 3"/>
          <p:cNvSpPr/>
          <p:nvPr/>
        </p:nvSpPr>
        <p:spPr>
          <a:xfrm>
            <a:off x="1517837" y="3260911"/>
            <a:ext cx="1625412" cy="1411941"/>
          </a:xfrm>
          <a:prstGeom prst="wedgeRectCallout">
            <a:avLst>
              <a:gd name="adj1" fmla="val 70998"/>
              <a:gd name="adj2" fmla="val -5182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Write down friends’ ideas that were different to yours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Rectangular Callout 4"/>
          <p:cNvSpPr/>
          <p:nvPr/>
        </p:nvSpPr>
        <p:spPr>
          <a:xfrm>
            <a:off x="1517837" y="1098176"/>
            <a:ext cx="1625412" cy="1546411"/>
          </a:xfrm>
          <a:prstGeom prst="wedgeRectCallout">
            <a:avLst>
              <a:gd name="adj1" fmla="val 70170"/>
              <a:gd name="adj2" fmla="val -34891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Write down the problem and how you solved it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" name="Rectangular Callout 5"/>
          <p:cNvSpPr/>
          <p:nvPr/>
        </p:nvSpPr>
        <p:spPr>
          <a:xfrm>
            <a:off x="1517837" y="5080300"/>
            <a:ext cx="1625412" cy="1411941"/>
          </a:xfrm>
          <a:prstGeom prst="wedgeRectCallout">
            <a:avLst>
              <a:gd name="adj1" fmla="val 68516"/>
              <a:gd name="adj2" fmla="val -2230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Summarise your learning with a sentence.</a:t>
            </a:r>
            <a:endParaRPr lang="en-GB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65205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Bluecoat</Template>
  <TotalTime>51</TotalTime>
  <Words>197</Words>
  <Application>Microsoft Office PowerPoint</Application>
  <PresentationFormat>On-screen Show (4:3)</PresentationFormat>
  <Paragraphs>24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Bluecoat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Warden, M</cp:lastModifiedBy>
  <cp:revision>7</cp:revision>
  <dcterms:created xsi:type="dcterms:W3CDTF">2016-05-03T19:51:00Z</dcterms:created>
  <dcterms:modified xsi:type="dcterms:W3CDTF">2017-03-29T18:30:08Z</dcterms:modified>
</cp:coreProperties>
</file>