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18864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nrich.maths.org/2665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Can you locate the lost giraffe</a:t>
            </a:r>
            <a:r>
              <a:rPr lang="en-GB" sz="3200" dirty="0" smtClean="0"/>
              <a:t>?</a:t>
            </a:r>
            <a:endParaRPr lang="en-GB" sz="2400" dirty="0"/>
          </a:p>
        </p:txBody>
      </p:sp>
      <p:pic>
        <p:nvPicPr>
          <p:cNvPr id="1026" name="Picture 2" descr="Image result for cartoon giraf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9" r="29898"/>
          <a:stretch/>
        </p:blipFill>
        <p:spPr bwMode="auto">
          <a:xfrm>
            <a:off x="7344698" y="2852936"/>
            <a:ext cx="171081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1520" y="1113862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Giraffe is lost in a modern city, where the roads are all at right angles and equally spaced. </a:t>
            </a:r>
          </a:p>
          <a:p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Imagine the grid lines represent roads. The giraffe is at a crossroads and needs to be rescued.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52854"/>
            <a:ext cx="36004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hlinkClick r:id="rId4"/>
          </p:cNvPr>
          <p:cNvSpPr/>
          <p:nvPr/>
        </p:nvSpPr>
        <p:spPr>
          <a:xfrm>
            <a:off x="4140002" y="3923764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Click here to try.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81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Can you locate the lost giraffe</a:t>
            </a:r>
            <a:r>
              <a:rPr lang="en-GB" sz="3200" dirty="0" smtClean="0"/>
              <a:t>?</a:t>
            </a:r>
            <a:endParaRPr lang="en-GB" sz="2400" dirty="0"/>
          </a:p>
        </p:txBody>
      </p:sp>
      <p:pic>
        <p:nvPicPr>
          <p:cNvPr id="1026" name="Picture 2" descr="Image result for cartoon giraf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9" r="29898"/>
          <a:stretch/>
        </p:blipFill>
        <p:spPr bwMode="auto">
          <a:xfrm>
            <a:off x="7344698" y="2852936"/>
            <a:ext cx="171081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10" y="1052736"/>
            <a:ext cx="4480030" cy="445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751540" y="1203312"/>
            <a:ext cx="279277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This time you have guessed that the giraffe is at (3,4).</a:t>
            </a:r>
          </a:p>
          <a:p>
            <a:endParaRPr lang="en-GB" sz="2400" dirty="0"/>
          </a:p>
          <a:p>
            <a:r>
              <a:rPr lang="en-GB" sz="2400" dirty="0" smtClean="0"/>
              <a:t>This is a distance of 7 away from the giraffe.</a:t>
            </a:r>
          </a:p>
          <a:p>
            <a:endParaRPr lang="en-GB" sz="2400" dirty="0"/>
          </a:p>
          <a:p>
            <a:r>
              <a:rPr lang="en-GB" sz="2400" dirty="0" smtClean="0"/>
              <a:t>Where are all the possible positions of the giraffe?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747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Can you locate the lost giraffe</a:t>
            </a:r>
            <a:r>
              <a:rPr lang="en-GB" sz="3200" dirty="0" smtClean="0"/>
              <a:t>?</a:t>
            </a:r>
            <a:endParaRPr lang="en-GB" sz="2400" dirty="0"/>
          </a:p>
        </p:txBody>
      </p:sp>
      <p:pic>
        <p:nvPicPr>
          <p:cNvPr id="1026" name="Picture 2" descr="Image result for cartoon giraf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9" r="29898"/>
          <a:stretch/>
        </p:blipFill>
        <p:spPr bwMode="auto">
          <a:xfrm>
            <a:off x="7344698" y="2852936"/>
            <a:ext cx="171081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11960" y="1225664"/>
            <a:ext cx="38676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In pairs using your grids:</a:t>
            </a:r>
          </a:p>
          <a:p>
            <a:endParaRPr lang="en-GB" sz="2400" dirty="0" smtClean="0"/>
          </a:p>
          <a:p>
            <a:r>
              <a:rPr lang="en-GB" sz="2400" dirty="0" smtClean="0"/>
              <a:t>Take </a:t>
            </a:r>
            <a:r>
              <a:rPr lang="en-GB" sz="2400" dirty="0"/>
              <a:t>it in turns to choose where the giraffe is and give the distances. 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Keep </a:t>
            </a:r>
            <a:r>
              <a:rPr lang="en-GB" sz="2400" dirty="0"/>
              <a:t>score of the number of guesses </a:t>
            </a:r>
            <a:r>
              <a:rPr lang="en-GB" sz="2400" dirty="0" smtClean="0"/>
              <a:t>your partner needed </a:t>
            </a:r>
            <a:r>
              <a:rPr lang="en-GB" sz="2400" dirty="0"/>
              <a:t>to find the </a:t>
            </a:r>
            <a:r>
              <a:rPr lang="en-GB" sz="2400" dirty="0" smtClean="0"/>
              <a:t>giraffe.</a:t>
            </a:r>
          </a:p>
          <a:p>
            <a:endParaRPr lang="en-GB" sz="2400" dirty="0"/>
          </a:p>
          <a:p>
            <a:r>
              <a:rPr lang="en-GB" sz="2400" dirty="0" smtClean="0"/>
              <a:t>The </a:t>
            </a:r>
            <a:r>
              <a:rPr lang="en-GB" sz="2400" dirty="0"/>
              <a:t>one with the lowest total wins. </a:t>
            </a:r>
            <a:endParaRPr lang="en-GB" sz="24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5" y="1089311"/>
            <a:ext cx="4104456" cy="3995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23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Can you locate the lost giraffe</a:t>
            </a:r>
            <a:r>
              <a:rPr lang="en-GB" sz="3200" dirty="0" smtClean="0"/>
              <a:t>?</a:t>
            </a:r>
            <a:endParaRPr lang="en-GB" sz="2400" dirty="0"/>
          </a:p>
        </p:txBody>
      </p:sp>
      <p:pic>
        <p:nvPicPr>
          <p:cNvPr id="1026" name="Picture 2" descr="Image result for cartoon giraf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9" r="29898"/>
          <a:stretch/>
        </p:blipFill>
        <p:spPr bwMode="auto">
          <a:xfrm>
            <a:off x="7344698" y="2852936"/>
            <a:ext cx="171081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11960" y="1225664"/>
            <a:ext cx="38676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What strategies did you use to locate the giraffe in the lowest number of moves?</a:t>
            </a:r>
            <a:endParaRPr lang="en-GB" sz="24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5" y="1089311"/>
            <a:ext cx="4104456" cy="3995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9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Can you locate the lost giraffe</a:t>
            </a:r>
            <a:r>
              <a:rPr lang="en-GB" sz="3200" dirty="0" smtClean="0"/>
              <a:t>?</a:t>
            </a:r>
            <a:endParaRPr lang="en-GB" sz="2400" dirty="0"/>
          </a:p>
        </p:txBody>
      </p:sp>
      <p:pic>
        <p:nvPicPr>
          <p:cNvPr id="1026" name="Picture 2" descr="Image result for cartoon giraf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9" r="29898"/>
          <a:stretch/>
        </p:blipFill>
        <p:spPr bwMode="auto">
          <a:xfrm>
            <a:off x="7344698" y="2852936"/>
            <a:ext cx="171081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11960" y="1225664"/>
            <a:ext cx="38676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Have one more game to try and minimise your moves using the strategies discussed.</a:t>
            </a:r>
            <a:endParaRPr lang="en-GB" sz="24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5" y="1089311"/>
            <a:ext cx="4104456" cy="3995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93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"/>
          <a:stretch/>
        </p:blipFill>
        <p:spPr bwMode="auto">
          <a:xfrm>
            <a:off x="323528" y="845422"/>
            <a:ext cx="5915025" cy="589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1520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Challenge</a:t>
            </a:r>
            <a:endParaRPr lang="en-GB" sz="2400" dirty="0"/>
          </a:p>
        </p:txBody>
      </p:sp>
      <p:sp>
        <p:nvSpPr>
          <p:cNvPr id="6" name="Rectangle 5"/>
          <p:cNvSpPr/>
          <p:nvPr/>
        </p:nvSpPr>
        <p:spPr>
          <a:xfrm>
            <a:off x="6228184" y="1055633"/>
            <a:ext cx="29523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Player 1:</a:t>
            </a:r>
          </a:p>
          <a:p>
            <a:r>
              <a:rPr lang="en-GB" sz="2400" dirty="0" smtClean="0"/>
              <a:t>Choose a coordinate for the giraffe </a:t>
            </a:r>
            <a:r>
              <a:rPr lang="en-GB" sz="2400" dirty="0" smtClean="0">
                <a:solidFill>
                  <a:srgbClr val="FF0000"/>
                </a:solidFill>
              </a:rPr>
              <a:t>outside</a:t>
            </a:r>
            <a:r>
              <a:rPr lang="en-GB" sz="2400" dirty="0" smtClean="0"/>
              <a:t> the red box.</a:t>
            </a:r>
          </a:p>
          <a:p>
            <a:endParaRPr lang="en-GB" sz="2400" dirty="0"/>
          </a:p>
          <a:p>
            <a:r>
              <a:rPr lang="en-GB" sz="2400" dirty="0" smtClean="0"/>
              <a:t>Player 2:</a:t>
            </a:r>
          </a:p>
          <a:p>
            <a:r>
              <a:rPr lang="en-GB" sz="2400" dirty="0" smtClean="0"/>
              <a:t>You can only guess </a:t>
            </a:r>
            <a:r>
              <a:rPr lang="en-GB" sz="2400" dirty="0" smtClean="0">
                <a:solidFill>
                  <a:srgbClr val="FF0000"/>
                </a:solidFill>
              </a:rPr>
              <a:t>inside</a:t>
            </a:r>
            <a:r>
              <a:rPr lang="en-GB" sz="2400" dirty="0" smtClean="0"/>
              <a:t> the red box. You are allowed one guess outside the box. If you are incorrect you lose.</a:t>
            </a:r>
            <a:endParaRPr lang="en-GB" sz="2400" dirty="0"/>
          </a:p>
        </p:txBody>
      </p:sp>
      <p:sp>
        <p:nvSpPr>
          <p:cNvPr id="2" name="Rectangle 1"/>
          <p:cNvSpPr/>
          <p:nvPr/>
        </p:nvSpPr>
        <p:spPr>
          <a:xfrm>
            <a:off x="1649168" y="2118108"/>
            <a:ext cx="3240360" cy="33123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71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664"/>
            <a:ext cx="6192688" cy="628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66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55</TotalTime>
  <Words>213</Words>
  <Application>Microsoft Office PowerPoint</Application>
  <PresentationFormat>On-screen Show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5</cp:revision>
  <dcterms:created xsi:type="dcterms:W3CDTF">2017-03-29T19:04:47Z</dcterms:created>
  <dcterms:modified xsi:type="dcterms:W3CDTF">2017-03-29T20:00:35Z</dcterms:modified>
</cp:coreProperties>
</file>