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B03A77-C193-4877-A180-E81B7BA245BA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E9E85F-0175-4448-A186-09896C26D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B03A77-C193-4877-A180-E81B7BA245BA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E9E85F-0175-4448-A186-09896C26D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B03A77-C193-4877-A180-E81B7BA245BA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E9E85F-0175-4448-A186-09896C26D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B03A77-C193-4877-A180-E81B7BA245BA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E9E85F-0175-4448-A186-09896C26D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B03A77-C193-4877-A180-E81B7BA245BA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E9E85F-0175-4448-A186-09896C26D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B03A77-C193-4877-A180-E81B7BA245BA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E9E85F-0175-4448-A186-09896C26D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B03A77-C193-4877-A180-E81B7BA245BA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E9E85F-0175-4448-A186-09896C26D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B03A77-C193-4877-A180-E81B7BA245BA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E9E85F-0175-4448-A186-09896C26D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B03A77-C193-4877-A180-E81B7BA245BA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E9E85F-0175-4448-A186-09896C26D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B03A77-C193-4877-A180-E81B7BA245BA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E9E85F-0175-4448-A186-09896C26D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B03A77-C193-4877-A180-E81B7BA245BA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E9E85F-0175-4448-A186-09896C26D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5B03A77-C193-4877-A180-E81B7BA245BA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09E9E85F-0175-4448-A186-09896C26DDE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764704"/>
            <a:ext cx="7772400" cy="1470025"/>
          </a:xfrm>
        </p:spPr>
        <p:txBody>
          <a:bodyPr/>
          <a:lstStyle/>
          <a:p>
            <a:r>
              <a:rPr lang="en-GB" sz="6000" b="1" dirty="0"/>
              <a:t>Handshakes</a:t>
            </a:r>
            <a:br>
              <a:rPr lang="en-GB" sz="6000" b="1" dirty="0"/>
            </a:br>
            <a:endParaRPr lang="en-GB" sz="6000" dirty="0"/>
          </a:p>
        </p:txBody>
      </p:sp>
      <p:pic>
        <p:nvPicPr>
          <p:cNvPr id="1026" name="Picture 2" descr="People shaking han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848332"/>
            <a:ext cx="4392488" cy="3722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81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332656"/>
            <a:ext cx="828092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Seven mathematicians met up one week.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/>
              <a:t>The first mathematician shook hands with all the others.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/>
              <a:t>The second one shook hands with all the others apart from the first one (since they had already shaken hands).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/>
              <a:t>The third one shook hands with all the others apart from the first and the second mathematicians, and so on, until everyone had shaken hands with everyone else.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/>
              <a:t>How many handshakes were there altogether?</a:t>
            </a:r>
          </a:p>
        </p:txBody>
      </p:sp>
    </p:spTree>
    <p:extLst>
      <p:ext uri="{BB962C8B-B14F-4D97-AF65-F5344CB8AC3E}">
        <p14:creationId xmlns:p14="http://schemas.microsoft.com/office/powerpoint/2010/main" val="307921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692696"/>
            <a:ext cx="84969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The next week, eight mathematicians met</a:t>
            </a:r>
            <a:r>
              <a:rPr lang="en-GB" sz="2800" dirty="0" smtClean="0"/>
              <a:t>.</a:t>
            </a:r>
          </a:p>
          <a:p>
            <a:endParaRPr lang="en-GB" sz="2800" dirty="0"/>
          </a:p>
          <a:p>
            <a:r>
              <a:rPr lang="en-GB" sz="2800" dirty="0" smtClean="0"/>
              <a:t>How </a:t>
            </a:r>
            <a:r>
              <a:rPr lang="en-GB" sz="2800" dirty="0"/>
              <a:t>many handshakes took place this time</a:t>
            </a:r>
            <a:r>
              <a:rPr lang="en-GB" sz="2800" dirty="0" smtClean="0"/>
              <a:t>?</a:t>
            </a:r>
          </a:p>
          <a:p>
            <a:endParaRPr lang="en-GB" sz="2800" dirty="0"/>
          </a:p>
          <a:p>
            <a:r>
              <a:rPr lang="en-GB" sz="2800" dirty="0"/>
              <a:t>The following week, there were nine mathematicians...</a:t>
            </a:r>
          </a:p>
        </p:txBody>
      </p:sp>
    </p:spTree>
    <p:extLst>
      <p:ext uri="{BB962C8B-B14F-4D97-AF65-F5344CB8AC3E}">
        <p14:creationId xmlns:p14="http://schemas.microsoft.com/office/powerpoint/2010/main" val="383827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620688"/>
            <a:ext cx="842493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Sam is trying to work out how many handshakes there would be if 20 mathematicians met. </a:t>
            </a:r>
          </a:p>
          <a:p>
            <a:endParaRPr lang="en-GB" sz="2800" dirty="0" smtClean="0"/>
          </a:p>
          <a:p>
            <a:r>
              <a:rPr lang="en-GB" sz="2800" dirty="0" smtClean="0"/>
              <a:t>He </a:t>
            </a:r>
            <a:r>
              <a:rPr lang="en-GB" sz="2800" dirty="0"/>
              <a:t>says that since each mathematician shakes hands 19 times, there must be 20×19 handshakes altogether. 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Helen </a:t>
            </a:r>
            <a:r>
              <a:rPr lang="en-GB" sz="2800" dirty="0"/>
              <a:t>disagrees; she worked out 19+18+17+...+2+1 and got a different answer</a:t>
            </a:r>
            <a:r>
              <a:rPr lang="en-GB" sz="2800" dirty="0" smtClean="0"/>
              <a:t>.</a:t>
            </a:r>
          </a:p>
          <a:p>
            <a:endParaRPr lang="en-GB" sz="2800" dirty="0" smtClean="0"/>
          </a:p>
          <a:p>
            <a:r>
              <a:rPr lang="en-GB" sz="2800" dirty="0" smtClean="0"/>
              <a:t>What </a:t>
            </a:r>
            <a:r>
              <a:rPr lang="en-GB" sz="2800" dirty="0"/>
              <a:t>is wrong with Sam's reasoning? How should he modify his method?</a:t>
            </a:r>
          </a:p>
          <a:p>
            <a:r>
              <a:rPr lang="en-GB" sz="2800" dirty="0" smtClean="0"/>
              <a:t/>
            </a:r>
            <a:br>
              <a:rPr lang="en-GB" sz="2800" dirty="0" smtClean="0"/>
            </a:b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71071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548680"/>
            <a:ext cx="856895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One day, 161 mathematicians met. 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How </a:t>
            </a:r>
            <a:r>
              <a:rPr lang="en-GB" sz="2800" dirty="0"/>
              <a:t>many handshakes took place this time?</a:t>
            </a:r>
          </a:p>
          <a:p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/>
              <a:t>Can you describe a quick way of working out the number of handshakes for any size of mathematical gathering?</a:t>
            </a:r>
          </a:p>
        </p:txBody>
      </p:sp>
    </p:spTree>
    <p:extLst>
      <p:ext uri="{BB962C8B-B14F-4D97-AF65-F5344CB8AC3E}">
        <p14:creationId xmlns:p14="http://schemas.microsoft.com/office/powerpoint/2010/main" val="413073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764704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Could there be exactly 4851 handshakes at a gathering where everyone shakes hands? 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How </a:t>
            </a:r>
            <a:r>
              <a:rPr lang="en-GB" sz="2800" dirty="0"/>
              <a:t>many mathematicians would there be?</a:t>
            </a:r>
          </a:p>
          <a:p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/>
              <a:t>What about the following numbers of handshakes?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6214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3655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7626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8656</a:t>
            </a:r>
          </a:p>
        </p:txBody>
      </p:sp>
    </p:spTree>
    <p:extLst>
      <p:ext uri="{BB962C8B-B14F-4D97-AF65-F5344CB8AC3E}">
        <p14:creationId xmlns:p14="http://schemas.microsoft.com/office/powerpoint/2010/main" val="239903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12</TotalTime>
  <Words>100</Words>
  <Application>Microsoft Office PowerPoint</Application>
  <PresentationFormat>On-screen Show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Bluecoat</vt:lpstr>
      <vt:lpstr>Handshakes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Handshakes</dc:title>
  <dc:creator>Warden, M</dc:creator>
  <cp:lastModifiedBy>Warden, M</cp:lastModifiedBy>
  <cp:revision>2</cp:revision>
  <dcterms:created xsi:type="dcterms:W3CDTF">2017-03-22T20:30:36Z</dcterms:created>
  <dcterms:modified xsi:type="dcterms:W3CDTF">2017-03-22T20:42:53Z</dcterms:modified>
</cp:coreProperties>
</file>