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0" r:id="rId2"/>
    <p:sldId id="256" r:id="rId3"/>
    <p:sldId id="258" r:id="rId4"/>
    <p:sldId id="265" r:id="rId5"/>
    <p:sldId id="266" r:id="rId6"/>
    <p:sldId id="257" r:id="rId7"/>
    <p:sldId id="262" r:id="rId8"/>
    <p:sldId id="261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684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FD00C-8C54-4941-A4C7-9FE3C783DE0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33898-77A9-4C6F-8190-DBA6043694C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6282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33898-77A9-4C6F-8190-DBA6043694C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032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485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631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93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790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1214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618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382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13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74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55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69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75BB8-7EC5-47D8-9865-37FBCD4F7B86}" type="datetimeFigureOut">
              <a:rPr lang="en-GB" smtClean="0"/>
              <a:t>17/04/2017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03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00" y="188640"/>
            <a:ext cx="770485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Rectangle ABCD is in the </a:t>
            </a:r>
            <a:r>
              <a:rPr lang="en-GB" sz="2800" dirty="0" smtClean="0">
                <a:solidFill>
                  <a:srgbClr val="FF0000"/>
                </a:solidFill>
              </a:rPr>
              <a:t>1</a:t>
            </a:r>
            <a:r>
              <a:rPr lang="en-GB" sz="2800" baseline="30000" dirty="0" smtClean="0">
                <a:solidFill>
                  <a:srgbClr val="FF0000"/>
                </a:solidFill>
              </a:rPr>
              <a:t>st</a:t>
            </a:r>
            <a:r>
              <a:rPr lang="en-GB" sz="2800" dirty="0" smtClean="0">
                <a:solidFill>
                  <a:srgbClr val="FF0000"/>
                </a:solidFill>
              </a:rPr>
              <a:t> quadrant.</a:t>
            </a:r>
          </a:p>
          <a:p>
            <a:endParaRPr lang="en-GB" sz="2800" dirty="0">
              <a:solidFill>
                <a:srgbClr val="FF0000"/>
              </a:solidFill>
            </a:endParaRPr>
          </a:p>
          <a:p>
            <a:r>
              <a:rPr lang="en-GB" sz="2800" dirty="0" smtClean="0"/>
              <a:t>Vertex A </a:t>
            </a:r>
            <a:r>
              <a:rPr lang="en-GB" sz="2800" dirty="0" smtClean="0"/>
              <a:t>(bottom left) is </a:t>
            </a:r>
            <a:r>
              <a:rPr lang="en-GB" sz="2800" dirty="0" smtClean="0"/>
              <a:t>at (4, 5)</a:t>
            </a:r>
          </a:p>
          <a:p>
            <a:endParaRPr lang="en-GB" sz="2800" dirty="0"/>
          </a:p>
          <a:p>
            <a:r>
              <a:rPr lang="en-GB" sz="2800" dirty="0" smtClean="0"/>
              <a:t>The </a:t>
            </a:r>
            <a:r>
              <a:rPr lang="en-GB" sz="2800" dirty="0" smtClean="0"/>
              <a:t>perimeter </a:t>
            </a:r>
            <a:r>
              <a:rPr lang="en-GB" sz="2800" dirty="0" smtClean="0"/>
              <a:t>of the rectangle is </a:t>
            </a:r>
            <a:r>
              <a:rPr lang="en-GB" sz="2800" dirty="0" smtClean="0"/>
              <a:t>10 units.</a:t>
            </a:r>
          </a:p>
          <a:p>
            <a:endParaRPr lang="en-GB" sz="2800" dirty="0"/>
          </a:p>
          <a:p>
            <a:r>
              <a:rPr lang="en-GB" sz="2800" dirty="0" smtClean="0"/>
              <a:t>Draw one possible rectangle ABCD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What are its coordinates?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How many different possibilities can you find</a:t>
            </a:r>
            <a:r>
              <a:rPr lang="en-GB" sz="2800" dirty="0" smtClean="0"/>
              <a:t>?</a:t>
            </a:r>
          </a:p>
          <a:p>
            <a:r>
              <a:rPr lang="en-GB" sz="2800" dirty="0" smtClean="0"/>
              <a:t>Write down the coordinates of each rectangle.</a:t>
            </a:r>
            <a:endParaRPr lang="en-GB" sz="2800" dirty="0" smtClean="0"/>
          </a:p>
          <a:p>
            <a:endParaRPr lang="en-GB" sz="2800" dirty="0"/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1871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This shape is a rectangle.</a:t>
            </a:r>
          </a:p>
          <a:p>
            <a:r>
              <a:rPr lang="en-GB" sz="2800" dirty="0" smtClean="0"/>
              <a:t>What is the missing coordinate</a:t>
            </a:r>
            <a:r>
              <a:rPr lang="en-GB" sz="2800" dirty="0" smtClean="0"/>
              <a:t>? </a:t>
            </a:r>
            <a:endParaRPr lang="en-GB" sz="2800" dirty="0"/>
          </a:p>
          <a:p>
            <a:r>
              <a:rPr lang="en-GB" sz="2800" dirty="0" smtClean="0"/>
              <a:t>How do you know?</a:t>
            </a:r>
            <a:endParaRPr lang="en-GB" sz="2800" dirty="0" smtClean="0"/>
          </a:p>
          <a:p>
            <a:endParaRPr lang="en-GB" sz="28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547757"/>
            <a:ext cx="4853104" cy="38884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5536" y="5599315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>
                <a:solidFill>
                  <a:prstClr val="black"/>
                </a:solidFill>
              </a:rPr>
              <a:t>What is the </a:t>
            </a:r>
            <a:r>
              <a:rPr lang="en-GB" sz="2800" dirty="0" smtClean="0">
                <a:solidFill>
                  <a:prstClr val="black"/>
                </a:solidFill>
              </a:rPr>
              <a:t>perimeter of the rectangle?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3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0648"/>
            <a:ext cx="4853104" cy="38884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4146714"/>
            <a:ext cx="8964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Draw another rectangle with the same </a:t>
            </a:r>
            <a:r>
              <a:rPr lang="en-GB" sz="2800" dirty="0" smtClean="0">
                <a:solidFill>
                  <a:srgbClr val="FF0000"/>
                </a:solidFill>
              </a:rPr>
              <a:t>dimensions</a:t>
            </a:r>
            <a:r>
              <a:rPr lang="en-GB" sz="2800" dirty="0" smtClean="0">
                <a:solidFill>
                  <a:prstClr val="black"/>
                </a:solidFill>
              </a:rPr>
              <a:t> somewhere else on your grid.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What </a:t>
            </a:r>
            <a:r>
              <a:rPr lang="en-GB" sz="2800" dirty="0" smtClean="0">
                <a:solidFill>
                  <a:prstClr val="black"/>
                </a:solidFill>
              </a:rPr>
              <a:t>are its coordinates</a:t>
            </a:r>
            <a:r>
              <a:rPr lang="en-GB" sz="2800" dirty="0" smtClean="0">
                <a:solidFill>
                  <a:prstClr val="black"/>
                </a:solidFill>
              </a:rPr>
              <a:t>?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Draw one in each </a:t>
            </a:r>
            <a:r>
              <a:rPr lang="en-GB" sz="2800" dirty="0" smtClean="0">
                <a:solidFill>
                  <a:srgbClr val="FF0000"/>
                </a:solidFill>
              </a:rPr>
              <a:t>quadrant </a:t>
            </a:r>
            <a:r>
              <a:rPr lang="en-GB" sz="2800" dirty="0" smtClean="0"/>
              <a:t>and write down the coordinates of the </a:t>
            </a:r>
            <a:r>
              <a:rPr lang="en-GB" sz="2800" dirty="0" smtClean="0">
                <a:solidFill>
                  <a:srgbClr val="FF0000"/>
                </a:solidFill>
              </a:rPr>
              <a:t>vertices</a:t>
            </a:r>
            <a:r>
              <a:rPr lang="en-GB" sz="2800" dirty="0" smtClean="0"/>
              <a:t>.</a:t>
            </a:r>
            <a:endParaRPr lang="en-GB" sz="2800" dirty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Compare yours with your neighbour’s.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02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0648"/>
            <a:ext cx="4853104" cy="38884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4437112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Challenge: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Can you write down the coordinates of a another rectangle </a:t>
            </a:r>
            <a:r>
              <a:rPr lang="en-GB" sz="2800" dirty="0" smtClean="0">
                <a:solidFill>
                  <a:prstClr val="black"/>
                </a:solidFill>
              </a:rPr>
              <a:t>with the same dimensions </a:t>
            </a:r>
            <a:r>
              <a:rPr lang="en-GB" sz="2800" dirty="0" smtClean="0">
                <a:solidFill>
                  <a:prstClr val="black"/>
                </a:solidFill>
              </a:rPr>
              <a:t>that isn’t on your grid?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How do you know it’s correct?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60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0648"/>
            <a:ext cx="4853104" cy="38884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4437112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Challenge 2: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another rectangle with the same dimensions has coordinate A (a , b) what are the other coordinates?</a:t>
            </a:r>
          </a:p>
          <a:p>
            <a:pPr lvl="0"/>
            <a:endParaRPr lang="en-GB" sz="2800" dirty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What if the rectangle had coordinate D (c, d)?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19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4437112"/>
            <a:ext cx="75608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</a:t>
            </a:r>
            <a:r>
              <a:rPr lang="en-GB" sz="2800" dirty="0" smtClean="0">
                <a:solidFill>
                  <a:prstClr val="black"/>
                </a:solidFill>
              </a:rPr>
              <a:t>this </a:t>
            </a:r>
            <a:r>
              <a:rPr lang="en-GB" sz="2800" dirty="0" smtClean="0">
                <a:solidFill>
                  <a:prstClr val="black"/>
                </a:solidFill>
              </a:rPr>
              <a:t>rectangle two squares down, what will the coordinates of the vertices be now</a:t>
            </a:r>
            <a:r>
              <a:rPr lang="en-GB" sz="2800" dirty="0" smtClean="0">
                <a:solidFill>
                  <a:prstClr val="black"/>
                </a:solidFill>
              </a:rPr>
              <a:t>?</a:t>
            </a:r>
          </a:p>
          <a:p>
            <a:pPr lvl="0"/>
            <a:endParaRPr lang="en-GB" sz="2800" dirty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How have they changed?</a:t>
            </a:r>
            <a:endParaRPr lang="en-GB" sz="2800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0648"/>
            <a:ext cx="485310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1838" y="4528248"/>
            <a:ext cx="75608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the rectangle </a:t>
            </a:r>
            <a:r>
              <a:rPr lang="en-GB" sz="2800" dirty="0" smtClean="0">
                <a:solidFill>
                  <a:prstClr val="black"/>
                </a:solidFill>
              </a:rPr>
              <a:t>one square to </a:t>
            </a:r>
            <a:r>
              <a:rPr lang="en-GB" sz="2800" dirty="0">
                <a:solidFill>
                  <a:prstClr val="black"/>
                </a:solidFill>
              </a:rPr>
              <a:t>the right, what will the coordinates of the vertices be now</a:t>
            </a:r>
            <a:r>
              <a:rPr lang="en-GB" sz="2800" dirty="0" smtClean="0">
                <a:solidFill>
                  <a:prstClr val="black"/>
                </a:solidFill>
              </a:rPr>
              <a:t>?</a:t>
            </a:r>
          </a:p>
          <a:p>
            <a:endParaRPr lang="en-GB" sz="2800" dirty="0">
              <a:solidFill>
                <a:prstClr val="black"/>
              </a:solidFill>
            </a:endParaRPr>
          </a:p>
          <a:p>
            <a:r>
              <a:rPr lang="en-GB" sz="2800" dirty="0" smtClean="0">
                <a:solidFill>
                  <a:prstClr val="black"/>
                </a:solidFill>
              </a:rPr>
              <a:t>How have they changed?</a:t>
            </a:r>
            <a:endParaRPr lang="en-GB" sz="2800" dirty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 </a:t>
            </a:r>
            <a:endParaRPr lang="en-GB" sz="2800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0648"/>
            <a:ext cx="485310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32656"/>
            <a:ext cx="4853104" cy="38884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5536" y="4747648"/>
            <a:ext cx="75608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the rectangle </a:t>
            </a:r>
            <a:r>
              <a:rPr lang="en-GB" sz="2800" dirty="0" smtClean="0">
                <a:solidFill>
                  <a:prstClr val="black"/>
                </a:solidFill>
              </a:rPr>
              <a:t>five </a:t>
            </a:r>
            <a:r>
              <a:rPr lang="en-GB" sz="2800" dirty="0" smtClean="0">
                <a:solidFill>
                  <a:prstClr val="black"/>
                </a:solidFill>
              </a:rPr>
              <a:t>squares </a:t>
            </a:r>
            <a:r>
              <a:rPr lang="en-GB" sz="2800" dirty="0" smtClean="0">
                <a:solidFill>
                  <a:prstClr val="black"/>
                </a:solidFill>
              </a:rPr>
              <a:t>to the left, </a:t>
            </a:r>
            <a:r>
              <a:rPr lang="en-GB" sz="2800" dirty="0" smtClean="0">
                <a:solidFill>
                  <a:prstClr val="black"/>
                </a:solidFill>
              </a:rPr>
              <a:t>what will the coordinates of the vertices be now</a:t>
            </a:r>
            <a:r>
              <a:rPr lang="en-GB" sz="2800" dirty="0" smtClean="0">
                <a:solidFill>
                  <a:prstClr val="black"/>
                </a:solidFill>
              </a:rPr>
              <a:t>?</a:t>
            </a:r>
          </a:p>
          <a:p>
            <a:pPr lvl="0"/>
            <a:endParaRPr lang="en-GB" sz="2800" dirty="0" smtClean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How have they changed?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07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00" y="4653136"/>
            <a:ext cx="80649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the rectangle </a:t>
            </a:r>
            <a:r>
              <a:rPr lang="en-GB" sz="2800" dirty="0" smtClean="0">
                <a:solidFill>
                  <a:prstClr val="black"/>
                </a:solidFill>
              </a:rPr>
              <a:t>4 </a:t>
            </a:r>
            <a:r>
              <a:rPr lang="en-GB" sz="2800" dirty="0" smtClean="0">
                <a:solidFill>
                  <a:prstClr val="black"/>
                </a:solidFill>
              </a:rPr>
              <a:t>squares </a:t>
            </a:r>
            <a:r>
              <a:rPr lang="en-GB" sz="2800" dirty="0" smtClean="0">
                <a:solidFill>
                  <a:prstClr val="black"/>
                </a:solidFill>
              </a:rPr>
              <a:t>to the left, and 3 square up what </a:t>
            </a:r>
            <a:r>
              <a:rPr lang="en-GB" sz="2800" dirty="0" smtClean="0">
                <a:solidFill>
                  <a:prstClr val="black"/>
                </a:solidFill>
              </a:rPr>
              <a:t>will the coordinates of the vertices be now</a:t>
            </a:r>
            <a:r>
              <a:rPr lang="en-GB" sz="2800" dirty="0" smtClean="0">
                <a:solidFill>
                  <a:prstClr val="black"/>
                </a:solidFill>
              </a:rPr>
              <a:t>?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0648"/>
            <a:ext cx="485310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00" y="4653136"/>
            <a:ext cx="80649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the rectangle </a:t>
            </a:r>
            <a:r>
              <a:rPr lang="en-GB" sz="2800" dirty="0" smtClean="0">
                <a:solidFill>
                  <a:srgbClr val="FF0000"/>
                </a:solidFill>
              </a:rPr>
              <a:t>a</a:t>
            </a:r>
            <a:r>
              <a:rPr lang="en-GB" sz="2800" dirty="0" smtClean="0">
                <a:solidFill>
                  <a:prstClr val="black"/>
                </a:solidFill>
              </a:rPr>
              <a:t> </a:t>
            </a:r>
            <a:r>
              <a:rPr lang="en-GB" sz="2800" dirty="0" smtClean="0">
                <a:solidFill>
                  <a:prstClr val="black"/>
                </a:solidFill>
              </a:rPr>
              <a:t>squares </a:t>
            </a:r>
            <a:r>
              <a:rPr lang="en-GB" sz="2800" dirty="0" smtClean="0">
                <a:solidFill>
                  <a:prstClr val="black"/>
                </a:solidFill>
              </a:rPr>
              <a:t>to the left, and </a:t>
            </a:r>
            <a:r>
              <a:rPr lang="en-GB" sz="2800" dirty="0" smtClean="0">
                <a:solidFill>
                  <a:srgbClr val="FF0000"/>
                </a:solidFill>
              </a:rPr>
              <a:t>b</a:t>
            </a:r>
            <a:r>
              <a:rPr lang="en-GB" sz="2800" dirty="0" smtClean="0">
                <a:solidFill>
                  <a:prstClr val="black"/>
                </a:solidFill>
              </a:rPr>
              <a:t> square up what </a:t>
            </a:r>
            <a:r>
              <a:rPr lang="en-GB" sz="2800" dirty="0" smtClean="0">
                <a:solidFill>
                  <a:prstClr val="black"/>
                </a:solidFill>
              </a:rPr>
              <a:t>will the coordinates of the vertices be now</a:t>
            </a:r>
            <a:r>
              <a:rPr lang="en-GB" sz="2800" dirty="0" smtClean="0">
                <a:solidFill>
                  <a:prstClr val="black"/>
                </a:solidFill>
              </a:rPr>
              <a:t>?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0648"/>
            <a:ext cx="485310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6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6056</TotalTime>
  <Words>313</Words>
  <Application>Microsoft Office PowerPoint</Application>
  <PresentationFormat>On-screen Show (4:3)</PresentationFormat>
  <Paragraphs>40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21</cp:revision>
  <dcterms:created xsi:type="dcterms:W3CDTF">2017-03-30T07:53:31Z</dcterms:created>
  <dcterms:modified xsi:type="dcterms:W3CDTF">2017-04-18T21:07:30Z</dcterms:modified>
</cp:coreProperties>
</file>