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93AACE-C71B-4E72-B171-0635B0A900DD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66"/>
          <a:stretch/>
        </p:blipFill>
        <p:spPr bwMode="auto">
          <a:xfrm>
            <a:off x="289647" y="1196752"/>
            <a:ext cx="8640960" cy="28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Look back in your books to this table.</a:t>
            </a:r>
            <a:endParaRPr lang="en-GB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771800" y="345542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345542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11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86748" y="345542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16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465592" y="345542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21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3455422"/>
            <a:ext cx="137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5n + 1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85857" y="3455422"/>
            <a:ext cx="137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501</a:t>
            </a:r>
            <a:endParaRPr lang="en-GB" sz="2800" dirty="0"/>
          </a:p>
        </p:txBody>
      </p:sp>
      <p:sp>
        <p:nvSpPr>
          <p:cNvPr id="10" name="Rectangle 9"/>
          <p:cNvSpPr/>
          <p:nvPr/>
        </p:nvSpPr>
        <p:spPr>
          <a:xfrm>
            <a:off x="293075" y="460084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We can consider the sequence without the table or the context.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313200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07068" y="18448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43172" y="18448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11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2016" y="18448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16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000860" y="18448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21…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979476" y="1844824"/>
            <a:ext cx="1608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5n + 1…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1125" y="1844824"/>
            <a:ext cx="137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501…</a:t>
            </a:r>
            <a:endParaRPr lang="en-GB" sz="2800" dirty="0"/>
          </a:p>
        </p:txBody>
      </p:sp>
      <p:sp>
        <p:nvSpPr>
          <p:cNvPr id="18" name="Rectangle 17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term to term</a:t>
            </a:r>
            <a:r>
              <a:rPr lang="en-GB" sz="3200" dirty="0" smtClean="0"/>
              <a:t>’ rule is ‘add 5’ </a:t>
            </a:r>
            <a:endParaRPr lang="en-GB" sz="3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218905" y="3068960"/>
            <a:ext cx="92493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/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5n + 1.</a:t>
            </a:r>
          </a:p>
          <a:p>
            <a:endParaRPr lang="en-GB" sz="3200" dirty="0">
              <a:solidFill>
                <a:srgbClr val="0070C0"/>
              </a:solidFill>
            </a:endParaRPr>
          </a:p>
          <a:p>
            <a:r>
              <a:rPr lang="en-GB" sz="3200" dirty="0" smtClean="0"/>
              <a:t>We can use the nth term to generate sequences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36455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  <a:endParaRPr lang="en-GB" sz="3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67164" y="1196752"/>
            <a:ext cx="92493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Find the first five terms of the following sequences:</a:t>
            </a:r>
          </a:p>
          <a:p>
            <a:endParaRPr lang="en-GB" sz="2800" dirty="0"/>
          </a:p>
          <a:p>
            <a:r>
              <a:rPr lang="en-GB" sz="2800" dirty="0" smtClean="0"/>
              <a:t>T(n) = 2n + 3</a:t>
            </a:r>
          </a:p>
          <a:p>
            <a:endParaRPr lang="en-GB" sz="2800" dirty="0"/>
          </a:p>
          <a:p>
            <a:r>
              <a:rPr lang="en-GB" sz="2800" dirty="0" smtClean="0"/>
              <a:t>T(n) = 2n - 5</a:t>
            </a:r>
          </a:p>
          <a:p>
            <a:endParaRPr lang="en-GB" sz="2800" dirty="0"/>
          </a:p>
          <a:p>
            <a:r>
              <a:rPr lang="en-GB" sz="2800" dirty="0" smtClean="0"/>
              <a:t>T(n) = 1 – 2n</a:t>
            </a:r>
          </a:p>
          <a:p>
            <a:endParaRPr lang="en-GB" sz="2800" dirty="0"/>
          </a:p>
          <a:p>
            <a:r>
              <a:rPr lang="en-GB" sz="2800" dirty="0" smtClean="0"/>
              <a:t>What do you notice about the sequences?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29512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  <a:endParaRPr lang="en-GB" sz="3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67164" y="1196752"/>
            <a:ext cx="92493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Find the 50</a:t>
            </a:r>
            <a:r>
              <a:rPr lang="en-GB" sz="2800" baseline="30000" dirty="0" smtClean="0"/>
              <a:t>th</a:t>
            </a:r>
            <a:r>
              <a:rPr lang="en-GB" sz="2800" dirty="0" smtClean="0"/>
              <a:t> term of:</a:t>
            </a:r>
          </a:p>
          <a:p>
            <a:endParaRPr lang="en-GB" sz="2800" dirty="0"/>
          </a:p>
          <a:p>
            <a:r>
              <a:rPr lang="en-GB" sz="2800" dirty="0" smtClean="0"/>
              <a:t>T(n) = 2n + 3</a:t>
            </a:r>
          </a:p>
          <a:p>
            <a:endParaRPr lang="en-GB" sz="2800" dirty="0"/>
          </a:p>
          <a:p>
            <a:r>
              <a:rPr lang="en-GB" sz="2800" dirty="0" smtClean="0"/>
              <a:t>T(n) = 2n - 5</a:t>
            </a:r>
          </a:p>
          <a:p>
            <a:endParaRPr lang="en-GB" sz="2800" dirty="0"/>
          </a:p>
          <a:p>
            <a:r>
              <a:rPr lang="en-GB" sz="2800" dirty="0" smtClean="0"/>
              <a:t>T(n) = 1 – 2n</a:t>
            </a:r>
          </a:p>
          <a:p>
            <a:endParaRPr lang="en-GB" sz="2800" dirty="0"/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256820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  <a:endParaRPr lang="en-GB" sz="3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67164" y="1196752"/>
            <a:ext cx="924932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Does the number 72 appear in any of the sequences below?</a:t>
            </a:r>
          </a:p>
          <a:p>
            <a:endParaRPr lang="en-GB" sz="2800" dirty="0"/>
          </a:p>
          <a:p>
            <a:r>
              <a:rPr lang="en-GB" sz="2800" dirty="0" smtClean="0"/>
              <a:t>T(n) = 2n + 3</a:t>
            </a:r>
          </a:p>
          <a:p>
            <a:endParaRPr lang="en-GB" sz="2800" dirty="0"/>
          </a:p>
          <a:p>
            <a:r>
              <a:rPr lang="en-GB" sz="2800" dirty="0" smtClean="0"/>
              <a:t>T(n) = 2n - 5</a:t>
            </a:r>
          </a:p>
          <a:p>
            <a:endParaRPr lang="en-GB" sz="2800" dirty="0"/>
          </a:p>
          <a:p>
            <a:r>
              <a:rPr lang="en-GB" sz="2800" dirty="0" smtClean="0"/>
              <a:t>T(n) = 1 – 2n</a:t>
            </a:r>
          </a:p>
          <a:p>
            <a:endParaRPr lang="en-GB" sz="2800" dirty="0"/>
          </a:p>
          <a:p>
            <a:r>
              <a:rPr lang="en-GB" sz="2800" dirty="0" smtClean="0"/>
              <a:t>Can you alter one aspect of the nth terms above which would mean that 72 would appear in the sequence?</a:t>
            </a:r>
          </a:p>
          <a:p>
            <a:endParaRPr lang="en-GB" sz="2800" dirty="0"/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08519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7214" y="260648"/>
            <a:ext cx="881727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Sequence Search</a:t>
            </a:r>
          </a:p>
          <a:p>
            <a:endParaRPr lang="en-GB" sz="3200" dirty="0"/>
          </a:p>
          <a:p>
            <a:r>
              <a:rPr lang="en-US" sz="3200" dirty="0"/>
              <a:t>Find the first 5 terms </a:t>
            </a:r>
            <a:r>
              <a:rPr lang="en-US" sz="3200" dirty="0" smtClean="0"/>
              <a:t>of the sequences in the table.</a:t>
            </a:r>
          </a:p>
          <a:p>
            <a:endParaRPr lang="en-US" sz="3200" dirty="0"/>
          </a:p>
          <a:p>
            <a:r>
              <a:rPr lang="en-US" sz="3200" dirty="0" smtClean="0"/>
              <a:t>Find them in the </a:t>
            </a:r>
            <a:r>
              <a:rPr lang="en-US" sz="3200" dirty="0"/>
              <a:t>sequences </a:t>
            </a:r>
            <a:r>
              <a:rPr lang="en-US" sz="3200" dirty="0" smtClean="0"/>
              <a:t>search. </a:t>
            </a:r>
          </a:p>
          <a:p>
            <a:endParaRPr lang="en-US" sz="3200" dirty="0"/>
          </a:p>
          <a:p>
            <a:r>
              <a:rPr lang="en-US" sz="3200" dirty="0" smtClean="0"/>
              <a:t>Afterwards, using </a:t>
            </a:r>
            <a:r>
              <a:rPr lang="en-US" sz="3200" dirty="0"/>
              <a:t>the code A=1, B=2, C=3 </a:t>
            </a:r>
            <a:r>
              <a:rPr lang="en-US" sz="3200" dirty="0" err="1"/>
              <a:t>etc</a:t>
            </a:r>
            <a:r>
              <a:rPr lang="en-US" sz="3200" dirty="0"/>
              <a:t> on the far left, the unused numbers will form a message reading left to right along each row starting with the first row.</a:t>
            </a:r>
            <a:endParaRPr lang="en-GB" sz="3200" dirty="0"/>
          </a:p>
          <a:p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42269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7214" y="260648"/>
            <a:ext cx="924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  <a:endParaRPr lang="en-GB" sz="3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67164" y="1196752"/>
            <a:ext cx="88693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Find the first five terms of the following sequences</a:t>
            </a:r>
          </a:p>
          <a:p>
            <a:endParaRPr lang="en-GB" sz="2800" dirty="0"/>
          </a:p>
          <a:p>
            <a:r>
              <a:rPr lang="en-GB" sz="2800" dirty="0" smtClean="0"/>
              <a:t>T(n) = n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 + 3</a:t>
            </a:r>
          </a:p>
          <a:p>
            <a:endParaRPr lang="en-GB" sz="2800" dirty="0"/>
          </a:p>
          <a:p>
            <a:r>
              <a:rPr lang="en-GB" sz="2800" dirty="0" smtClean="0"/>
              <a:t>T(n) = 2n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 + 3</a:t>
            </a:r>
          </a:p>
          <a:p>
            <a:endParaRPr lang="en-GB" sz="2800" dirty="0"/>
          </a:p>
          <a:p>
            <a:r>
              <a:rPr lang="en-GB" sz="2800" dirty="0" smtClean="0"/>
              <a:t>T(n) = 3n</a:t>
            </a:r>
            <a:r>
              <a:rPr lang="en-GB" sz="2800" baseline="30000" dirty="0" smtClean="0"/>
              <a:t>3</a:t>
            </a:r>
            <a:r>
              <a:rPr lang="en-GB" sz="2800" dirty="0" smtClean="0"/>
              <a:t> + 3</a:t>
            </a:r>
          </a:p>
          <a:p>
            <a:endParaRPr lang="en-GB" sz="2800" dirty="0"/>
          </a:p>
          <a:p>
            <a:r>
              <a:rPr lang="en-GB" sz="2800" dirty="0" smtClean="0"/>
              <a:t>How do these sequences differ to the earlier sequences?</a:t>
            </a:r>
          </a:p>
          <a:p>
            <a:endParaRPr lang="en-GB" sz="2800" dirty="0"/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21363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3028</TotalTime>
  <Words>292</Words>
  <Application>Microsoft Office PowerPoint</Application>
  <PresentationFormat>On-screen Show (4:3)</PresentationFormat>
  <Paragraphs>63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23</cp:revision>
  <dcterms:created xsi:type="dcterms:W3CDTF">2017-02-06T20:27:12Z</dcterms:created>
  <dcterms:modified xsi:type="dcterms:W3CDTF">2017-02-21T08:06:06Z</dcterms:modified>
</cp:coreProperties>
</file>