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4" r:id="rId3"/>
    <p:sldId id="272" r:id="rId4"/>
    <p:sldId id="259" r:id="rId5"/>
    <p:sldId id="260" r:id="rId6"/>
    <p:sldId id="262" r:id="rId7"/>
    <p:sldId id="261" r:id="rId8"/>
    <p:sldId id="263" r:id="rId9"/>
    <p:sldId id="271" r:id="rId10"/>
    <p:sldId id="265" r:id="rId11"/>
    <p:sldId id="266" r:id="rId12"/>
    <p:sldId id="267" r:id="rId13"/>
    <p:sldId id="268" r:id="rId14"/>
    <p:sldId id="269" r:id="rId15"/>
    <p:sldId id="258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3AACE-C71B-4E72-B171-0635B0A900DD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3093AACE-C71B-4E72-B171-0635B0A900DD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87174F5-EF2F-4335-A676-5A105E4FD67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988050"/>
            <a:ext cx="6286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3603972" y="85627"/>
            <a:ext cx="1743075" cy="2619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27469" flipH="1">
            <a:off x="1266960" y="2364166"/>
            <a:ext cx="1743075" cy="26193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12326" flipH="1">
            <a:off x="1383270" y="75043"/>
            <a:ext cx="1743075" cy="26193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2390946" y="1235993"/>
            <a:ext cx="1743075" cy="26193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4730625" y="1204486"/>
            <a:ext cx="1743075" cy="26193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3588365" y="2345993"/>
            <a:ext cx="1743075" cy="26193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644803" y="326099"/>
            <a:ext cx="40775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Matchstick puzzles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5820510" y="68862"/>
            <a:ext cx="1743075" cy="261937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6947163" y="1187721"/>
            <a:ext cx="1743075" cy="26193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5804903" y="2329228"/>
            <a:ext cx="1743075" cy="2619375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435219" y="4140979"/>
            <a:ext cx="80972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If I was to carry this pattern on so that there were 100 squares in a row, how many matchsticks would I need?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113462" y="1198472"/>
            <a:ext cx="1743075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87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3603972" y="85627"/>
            <a:ext cx="1743075" cy="2619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27469" flipH="1">
            <a:off x="1266960" y="2364166"/>
            <a:ext cx="1743075" cy="26193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12326" flipH="1">
            <a:off x="1383270" y="75043"/>
            <a:ext cx="1743075" cy="26193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2390946" y="1235993"/>
            <a:ext cx="1743075" cy="26193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4730625" y="1204486"/>
            <a:ext cx="1743075" cy="26193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3588365" y="2345993"/>
            <a:ext cx="1743075" cy="26193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644803" y="326099"/>
            <a:ext cx="40775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Matchstick puzzles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5820510" y="68862"/>
            <a:ext cx="1743075" cy="261937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6947163" y="1187721"/>
            <a:ext cx="1743075" cy="26193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5804903" y="2329228"/>
            <a:ext cx="1743075" cy="2619375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435219" y="4140979"/>
            <a:ext cx="809722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400?</a:t>
            </a:r>
          </a:p>
          <a:p>
            <a:endParaRPr lang="en-GB" sz="4000" dirty="0">
              <a:latin typeface="Calibri" panose="020F0502020204030204" pitchFamily="34" charset="0"/>
            </a:endParaRPr>
          </a:p>
          <a:p>
            <a:r>
              <a:rPr lang="en-GB" sz="4000" dirty="0" smtClean="0">
                <a:latin typeface="Calibri" panose="020F0502020204030204" pitchFamily="34" charset="0"/>
              </a:rPr>
              <a:t>No. </a:t>
            </a:r>
          </a:p>
          <a:p>
            <a:r>
              <a:rPr lang="en-GB" sz="4000" dirty="0" smtClean="0">
                <a:latin typeface="Calibri" panose="020F0502020204030204" pitchFamily="34" charset="0"/>
              </a:rPr>
              <a:t>Why not?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113462" y="1198472"/>
            <a:ext cx="1743075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97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3603972" y="85627"/>
            <a:ext cx="1743075" cy="2619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27469" flipH="1">
            <a:off x="1266960" y="2364166"/>
            <a:ext cx="1743075" cy="26193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12326" flipH="1">
            <a:off x="1383270" y="75043"/>
            <a:ext cx="1743075" cy="26193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2390946" y="1235993"/>
            <a:ext cx="1743075" cy="26193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4730625" y="1204486"/>
            <a:ext cx="1743075" cy="26193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3588365" y="2345993"/>
            <a:ext cx="1743075" cy="26193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644803" y="326099"/>
            <a:ext cx="40775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Matchstick puzzles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5820510" y="68862"/>
            <a:ext cx="1743075" cy="261937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6947163" y="1187721"/>
            <a:ext cx="1743075" cy="26193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5804903" y="2329228"/>
            <a:ext cx="1743075" cy="2619375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435219" y="4140979"/>
            <a:ext cx="809722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So how many are there?</a:t>
            </a:r>
          </a:p>
          <a:p>
            <a:r>
              <a:rPr lang="en-GB" sz="4000" dirty="0" smtClean="0">
                <a:latin typeface="Calibri" panose="020F0502020204030204" pitchFamily="34" charset="0"/>
              </a:rPr>
              <a:t>Discuss in your pairs.</a:t>
            </a:r>
          </a:p>
          <a:p>
            <a:r>
              <a:rPr lang="en-GB" sz="4000" dirty="0" smtClean="0">
                <a:latin typeface="Calibri" panose="020F0502020204030204" pitchFamily="34" charset="0"/>
              </a:rPr>
              <a:t>Write down how you got your answer on your whiteboards.</a:t>
            </a:r>
            <a:endParaRPr lang="en-GB" sz="4000" dirty="0" smtClean="0">
              <a:latin typeface="Calibri" panose="020F050202020403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113462" y="1198472"/>
            <a:ext cx="1743075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62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44803" y="326099"/>
            <a:ext cx="40775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Matchstick puzzles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1899168" y="1217261"/>
            <a:ext cx="789043" cy="1185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27469" flipH="1">
            <a:off x="841266" y="2248695"/>
            <a:ext cx="789043" cy="11857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12326" flipH="1">
            <a:off x="893917" y="1212470"/>
            <a:ext cx="789043" cy="11857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1350064" y="1738001"/>
            <a:ext cx="789043" cy="11857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2409174" y="1723739"/>
            <a:ext cx="789043" cy="11857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1892103" y="2240468"/>
            <a:ext cx="789043" cy="11857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2902535" y="1209672"/>
            <a:ext cx="789043" cy="11857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3412540" y="1716150"/>
            <a:ext cx="789043" cy="118572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2895470" y="2232879"/>
            <a:ext cx="789043" cy="118572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319109" y="1721016"/>
            <a:ext cx="789043" cy="118572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539552" y="3415984"/>
            <a:ext cx="405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68978" y="3415984"/>
            <a:ext cx="890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+3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909437" y="3415984"/>
            <a:ext cx="890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+3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749897" y="3415984"/>
            <a:ext cx="23981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+3 + 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99778" y="4509120"/>
            <a:ext cx="75286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How many times must I add 3?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58019" y="5445224"/>
            <a:ext cx="75286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1 + 3 x 100</a:t>
            </a:r>
          </a:p>
        </p:txBody>
      </p:sp>
    </p:spTree>
    <p:extLst>
      <p:ext uri="{BB962C8B-B14F-4D97-AF65-F5344CB8AC3E}">
        <p14:creationId xmlns:p14="http://schemas.microsoft.com/office/powerpoint/2010/main" val="319989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  <p:bldP spid="25" grpId="0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44803" y="326099"/>
            <a:ext cx="40775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Matchstick puzzles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1899168" y="1217261"/>
            <a:ext cx="789043" cy="1185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27469" flipH="1">
            <a:off x="841266" y="2248695"/>
            <a:ext cx="789043" cy="11857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12326" flipH="1">
            <a:off x="893917" y="1212470"/>
            <a:ext cx="789043" cy="11857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1350064" y="1738001"/>
            <a:ext cx="789043" cy="11857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2409174" y="1723739"/>
            <a:ext cx="789043" cy="11857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1892103" y="2240468"/>
            <a:ext cx="789043" cy="11857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2902535" y="1209672"/>
            <a:ext cx="789043" cy="11857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6187058" y="1675066"/>
            <a:ext cx="789043" cy="118572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2895470" y="2232879"/>
            <a:ext cx="789043" cy="118572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319109" y="1721016"/>
            <a:ext cx="789043" cy="118572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15296" y="3415984"/>
            <a:ext cx="405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32754" y="3415984"/>
            <a:ext cx="890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+3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961245" y="3415984"/>
            <a:ext cx="890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+3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30217" y="3373472"/>
            <a:ext cx="23261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 … + 1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99778" y="4509120"/>
            <a:ext cx="75286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How many times must I add 3?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58019" y="5445224"/>
            <a:ext cx="18119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3 x 100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99992" y="1976918"/>
            <a:ext cx="890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…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202810" y="5445224"/>
            <a:ext cx="23261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+ 1</a:t>
            </a:r>
          </a:p>
        </p:txBody>
      </p:sp>
    </p:spTree>
    <p:extLst>
      <p:ext uri="{BB962C8B-B14F-4D97-AF65-F5344CB8AC3E}">
        <p14:creationId xmlns:p14="http://schemas.microsoft.com/office/powerpoint/2010/main" val="134715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  <p:bldP spid="25" grpId="0"/>
      <p:bldP spid="27" grpId="0"/>
      <p:bldP spid="28" grpId="0"/>
      <p:bldP spid="22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44803" y="326099"/>
            <a:ext cx="40775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Matchstick puzzles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1899168" y="1217261"/>
            <a:ext cx="789043" cy="1185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27469" flipH="1">
            <a:off x="841266" y="2248695"/>
            <a:ext cx="789043" cy="11857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12326" flipH="1">
            <a:off x="893917" y="1212470"/>
            <a:ext cx="789043" cy="11857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1350064" y="1738001"/>
            <a:ext cx="789043" cy="11857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2409174" y="1723739"/>
            <a:ext cx="789043" cy="11857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1892103" y="2240468"/>
            <a:ext cx="789043" cy="11857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2902535" y="1209672"/>
            <a:ext cx="789043" cy="11857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3457399" y="1740722"/>
            <a:ext cx="789043" cy="118572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2895470" y="2232879"/>
            <a:ext cx="789043" cy="118572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319109" y="1721016"/>
            <a:ext cx="789043" cy="118572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15296" y="3415984"/>
            <a:ext cx="405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32754" y="3415984"/>
            <a:ext cx="890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+3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961245" y="3415984"/>
            <a:ext cx="24748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+3 + 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01512" y="4166039"/>
            <a:ext cx="75286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How many times must I add 3?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19295" y="5229200"/>
            <a:ext cx="75286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4 + 3 x 99</a:t>
            </a:r>
          </a:p>
        </p:txBody>
      </p:sp>
    </p:spTree>
    <p:extLst>
      <p:ext uri="{BB962C8B-B14F-4D97-AF65-F5344CB8AC3E}">
        <p14:creationId xmlns:p14="http://schemas.microsoft.com/office/powerpoint/2010/main" val="3245331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44803" y="326099"/>
            <a:ext cx="40775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Matchstick puzzles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1899168" y="887869"/>
            <a:ext cx="789043" cy="1185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27469" flipH="1">
            <a:off x="841266" y="1919303"/>
            <a:ext cx="789043" cy="11857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12326" flipH="1">
            <a:off x="893917" y="883078"/>
            <a:ext cx="789043" cy="11857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1350064" y="1408609"/>
            <a:ext cx="789043" cy="11857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2409174" y="1394347"/>
            <a:ext cx="789043" cy="11857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1892103" y="1911076"/>
            <a:ext cx="789043" cy="11857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2902535" y="880280"/>
            <a:ext cx="789043" cy="11857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6327873" y="1369779"/>
            <a:ext cx="789043" cy="118572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2895470" y="1903487"/>
            <a:ext cx="789043" cy="118572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319109" y="1391624"/>
            <a:ext cx="789043" cy="118572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281276" y="2891155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How many matchsticks would be in this row?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84424" y="3441752"/>
            <a:ext cx="10188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29803" y="4092395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How many matchsticks do you have now?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187" y="4731241"/>
            <a:ext cx="46930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100 x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811" y="5439127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How many matchsticks do you have now?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24756" y="6027968"/>
            <a:ext cx="17618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100 x 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237900" y="6021288"/>
            <a:ext cx="17618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+ 1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987118" y="980728"/>
            <a:ext cx="890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…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030060" y="1959554"/>
            <a:ext cx="890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59082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2" grpId="0"/>
      <p:bldP spid="26" grpId="0"/>
      <p:bldP spid="29" grpId="0"/>
      <p:bldP spid="30" grpId="0"/>
      <p:bldP spid="31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3603972" y="85627"/>
            <a:ext cx="1743075" cy="2619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27469" flipH="1">
            <a:off x="1266960" y="2364166"/>
            <a:ext cx="1743075" cy="26193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12326" flipH="1">
            <a:off x="1383270" y="75043"/>
            <a:ext cx="1743075" cy="26193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2390946" y="1235993"/>
            <a:ext cx="1743075" cy="26193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4730625" y="1204486"/>
            <a:ext cx="1743075" cy="26193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3588365" y="2345993"/>
            <a:ext cx="1743075" cy="26193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644803" y="326099"/>
            <a:ext cx="40775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Matchstick puzzles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5820510" y="68862"/>
            <a:ext cx="1743075" cy="261937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6947163" y="1187721"/>
            <a:ext cx="1743075" cy="26193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5804903" y="2329228"/>
            <a:ext cx="1743075" cy="2619375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435219" y="4140979"/>
            <a:ext cx="80972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I’ve changed my mind…</a:t>
            </a:r>
          </a:p>
          <a:p>
            <a:r>
              <a:rPr lang="en-GB" sz="4000" dirty="0" smtClean="0">
                <a:latin typeface="Calibri" panose="020F0502020204030204" pitchFamily="34" charset="0"/>
              </a:rPr>
              <a:t>I want to find how many matchsticks I need to make </a:t>
            </a:r>
            <a:r>
              <a:rPr lang="en-GB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50</a:t>
            </a:r>
            <a:r>
              <a:rPr lang="en-GB" sz="4000" dirty="0" smtClean="0">
                <a:latin typeface="Calibri" panose="020F0502020204030204" pitchFamily="34" charset="0"/>
              </a:rPr>
              <a:t> squares.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113462" y="1198472"/>
            <a:ext cx="1743075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7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3603972" y="85627"/>
            <a:ext cx="1743075" cy="2619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27469" flipH="1">
            <a:off x="1266960" y="2364166"/>
            <a:ext cx="1743075" cy="26193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12326" flipH="1">
            <a:off x="1383270" y="75043"/>
            <a:ext cx="1743075" cy="26193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2390946" y="1235993"/>
            <a:ext cx="1743075" cy="26193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4730625" y="1204486"/>
            <a:ext cx="1743075" cy="26193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3588365" y="2345993"/>
            <a:ext cx="1743075" cy="26193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644803" y="326099"/>
            <a:ext cx="40775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Matchstick puzzles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5820510" y="68862"/>
            <a:ext cx="1743075" cy="261937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6947163" y="1187721"/>
            <a:ext cx="1743075" cy="26193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5804903" y="2329228"/>
            <a:ext cx="1743075" cy="2619375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435219" y="4140979"/>
            <a:ext cx="80972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latin typeface="Calibri" panose="020F0502020204030204" pitchFamily="34" charset="0"/>
              </a:rPr>
              <a:t>The answer should be </a:t>
            </a:r>
            <a:r>
              <a:rPr lang="en-GB" sz="3600" b="1" dirty="0" smtClean="0">
                <a:latin typeface="Calibri" panose="020F0502020204030204" pitchFamily="34" charset="0"/>
              </a:rPr>
              <a:t>151</a:t>
            </a:r>
            <a:r>
              <a:rPr lang="en-GB" sz="3600" dirty="0" smtClean="0">
                <a:latin typeface="Calibri" panose="020F0502020204030204" pitchFamily="34" charset="0"/>
              </a:rPr>
              <a:t> matches.</a:t>
            </a:r>
          </a:p>
          <a:p>
            <a:r>
              <a:rPr lang="en-GB" sz="3600" dirty="0" smtClean="0">
                <a:latin typeface="Calibri" panose="020F0502020204030204" pitchFamily="34" charset="0"/>
              </a:rPr>
              <a:t>How can you show that? Show me on your whiteboards.</a:t>
            </a:r>
            <a:endParaRPr lang="en-GB" sz="3600" dirty="0" smtClean="0">
              <a:latin typeface="Calibri" panose="020F0502020204030204" pitchFamily="34" charset="0"/>
            </a:endParaRPr>
          </a:p>
          <a:p>
            <a:r>
              <a:rPr lang="en-GB" sz="3600" b="1" dirty="0" smtClean="0">
                <a:latin typeface="Calibri" panose="020F0502020204030204" pitchFamily="34" charset="0"/>
              </a:rPr>
              <a:t>I shouldn’t see 151 on your whiteboard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113462" y="1198472"/>
            <a:ext cx="1743075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3603972" y="85627"/>
            <a:ext cx="1743075" cy="2619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27469" flipH="1">
            <a:off x="1266960" y="2364166"/>
            <a:ext cx="1743075" cy="26193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12326" flipH="1">
            <a:off x="1383270" y="75043"/>
            <a:ext cx="1743075" cy="26193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2390946" y="1235993"/>
            <a:ext cx="1743075" cy="26193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4730625" y="1204486"/>
            <a:ext cx="1743075" cy="26193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3588365" y="2345993"/>
            <a:ext cx="1743075" cy="26193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644803" y="326099"/>
            <a:ext cx="40775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Matchstick puzzles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5820510" y="68862"/>
            <a:ext cx="1743075" cy="261937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6947163" y="1187721"/>
            <a:ext cx="1743075" cy="26193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5804903" y="2329228"/>
            <a:ext cx="1743075" cy="2619375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435219" y="4140979"/>
            <a:ext cx="80972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I’ve changed my mind…</a:t>
            </a:r>
          </a:p>
          <a:p>
            <a:r>
              <a:rPr lang="en-GB" sz="4000" dirty="0" smtClean="0">
                <a:latin typeface="Calibri" panose="020F0502020204030204" pitchFamily="34" charset="0"/>
              </a:rPr>
              <a:t>I want to find how many matchsticks I need to make </a:t>
            </a:r>
            <a:r>
              <a:rPr lang="en-GB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  <a:r>
              <a:rPr lang="en-GB" sz="4000" dirty="0" smtClean="0">
                <a:latin typeface="Calibri" panose="020F0502020204030204" pitchFamily="34" charset="0"/>
              </a:rPr>
              <a:t> squares.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113462" y="1198472"/>
            <a:ext cx="1743075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23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44803" y="326099"/>
            <a:ext cx="40775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Matchstick puzzles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1899168" y="1217261"/>
            <a:ext cx="789043" cy="1185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27469" flipH="1">
            <a:off x="841266" y="2248695"/>
            <a:ext cx="789043" cy="11857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12326" flipH="1">
            <a:off x="893917" y="1212470"/>
            <a:ext cx="789043" cy="11857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1350064" y="1738001"/>
            <a:ext cx="789043" cy="11857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2409174" y="1723739"/>
            <a:ext cx="789043" cy="11857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1892103" y="2240468"/>
            <a:ext cx="789043" cy="11857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2902535" y="1209672"/>
            <a:ext cx="789043" cy="11857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3412540" y="1716150"/>
            <a:ext cx="789043" cy="118572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2895470" y="2232879"/>
            <a:ext cx="789043" cy="118572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319109" y="1721016"/>
            <a:ext cx="789043" cy="118572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539552" y="3415984"/>
            <a:ext cx="405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68978" y="3415984"/>
            <a:ext cx="890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+3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909437" y="3415984"/>
            <a:ext cx="890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+3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749897" y="3415984"/>
            <a:ext cx="23981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+3 + 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99778" y="4509120"/>
            <a:ext cx="75286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How many times must I add 3?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58019" y="5445224"/>
            <a:ext cx="75286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1 + 3 x </a:t>
            </a:r>
            <a:r>
              <a:rPr lang="en-GB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39552" y="5959552"/>
            <a:ext cx="75286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1 + 3</a:t>
            </a:r>
            <a:r>
              <a:rPr lang="en-GB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32690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  <p:bldP spid="25" grpId="0"/>
      <p:bldP spid="27" grpId="0"/>
      <p:bldP spid="28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44803" y="326099"/>
            <a:ext cx="40775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Matchstick puzzles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1899168" y="1217261"/>
            <a:ext cx="789043" cy="1185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27469" flipH="1">
            <a:off x="841266" y="2248695"/>
            <a:ext cx="789043" cy="11857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12326" flipH="1">
            <a:off x="893917" y="1212470"/>
            <a:ext cx="789043" cy="11857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1350064" y="1738001"/>
            <a:ext cx="789043" cy="11857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2409174" y="1723739"/>
            <a:ext cx="789043" cy="11857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1892103" y="2240468"/>
            <a:ext cx="789043" cy="11857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2902535" y="1209672"/>
            <a:ext cx="789043" cy="11857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6187058" y="1675066"/>
            <a:ext cx="789043" cy="118572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2895470" y="2232879"/>
            <a:ext cx="789043" cy="118572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319109" y="1721016"/>
            <a:ext cx="789043" cy="118572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15296" y="3415984"/>
            <a:ext cx="405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32754" y="3415984"/>
            <a:ext cx="890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+3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961245" y="3415984"/>
            <a:ext cx="890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+3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30217" y="3373472"/>
            <a:ext cx="23261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 … + 1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99778" y="4509120"/>
            <a:ext cx="75286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How many times must I add 3?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58019" y="5445224"/>
            <a:ext cx="16042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3 x </a:t>
            </a:r>
            <a:r>
              <a:rPr lang="en-GB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99992" y="1976918"/>
            <a:ext cx="890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…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835696" y="5445224"/>
            <a:ext cx="23261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+ 1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18735" y="5930019"/>
            <a:ext cx="16042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3</a:t>
            </a:r>
            <a:r>
              <a:rPr lang="en-GB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331640" y="5930019"/>
            <a:ext cx="23261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+ 1</a:t>
            </a:r>
          </a:p>
        </p:txBody>
      </p:sp>
    </p:spTree>
    <p:extLst>
      <p:ext uri="{BB962C8B-B14F-4D97-AF65-F5344CB8AC3E}">
        <p14:creationId xmlns:p14="http://schemas.microsoft.com/office/powerpoint/2010/main" val="325454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  <p:bldP spid="25" grpId="0"/>
      <p:bldP spid="27" grpId="0"/>
      <p:bldP spid="28" grpId="0"/>
      <p:bldP spid="22" grpId="0"/>
      <p:bldP spid="26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44803" y="326099"/>
            <a:ext cx="40775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Matchstick puzzles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1899168" y="1217261"/>
            <a:ext cx="789043" cy="1185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27469" flipH="1">
            <a:off x="841266" y="2248695"/>
            <a:ext cx="789043" cy="11857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12326" flipH="1">
            <a:off x="893917" y="1212470"/>
            <a:ext cx="789043" cy="11857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1350064" y="1738001"/>
            <a:ext cx="789043" cy="11857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2409174" y="1723739"/>
            <a:ext cx="789043" cy="11857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1892103" y="2240468"/>
            <a:ext cx="789043" cy="11857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2902535" y="1209672"/>
            <a:ext cx="789043" cy="11857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3457399" y="1740722"/>
            <a:ext cx="789043" cy="118572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2895470" y="2232879"/>
            <a:ext cx="789043" cy="118572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319109" y="1721016"/>
            <a:ext cx="789043" cy="118572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15296" y="3415984"/>
            <a:ext cx="405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32754" y="3415984"/>
            <a:ext cx="890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+3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961245" y="3415984"/>
            <a:ext cx="24748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+3 + 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01512" y="4166039"/>
            <a:ext cx="75286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How many times must I add 3?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19295" y="5229200"/>
            <a:ext cx="75286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4 + 3 x (</a:t>
            </a:r>
            <a:r>
              <a:rPr lang="en-GB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  <a:r>
              <a:rPr lang="en-GB" sz="4000" dirty="0" smtClean="0">
                <a:latin typeface="Calibri" panose="020F0502020204030204" pitchFamily="34" charset="0"/>
              </a:rPr>
              <a:t> – 1)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44278" y="5905991"/>
            <a:ext cx="75286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4 + 3(</a:t>
            </a:r>
            <a:r>
              <a:rPr lang="en-GB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  <a:r>
              <a:rPr lang="en-GB" sz="4000" dirty="0" smtClean="0">
                <a:latin typeface="Calibri" panose="020F0502020204030204" pitchFamily="34" charset="0"/>
              </a:rPr>
              <a:t> – 1)</a:t>
            </a:r>
          </a:p>
        </p:txBody>
      </p:sp>
    </p:spTree>
    <p:extLst>
      <p:ext uri="{BB962C8B-B14F-4D97-AF65-F5344CB8AC3E}">
        <p14:creationId xmlns:p14="http://schemas.microsoft.com/office/powerpoint/2010/main" val="3061378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  <p:bldP spid="27" grpId="0"/>
      <p:bldP spid="28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44803" y="326099"/>
            <a:ext cx="40775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Matchstick puzzles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1899168" y="887869"/>
            <a:ext cx="789043" cy="1185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27469" flipH="1">
            <a:off x="841266" y="1919303"/>
            <a:ext cx="789043" cy="11857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12326" flipH="1">
            <a:off x="893917" y="883078"/>
            <a:ext cx="789043" cy="11857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1350064" y="1408609"/>
            <a:ext cx="789043" cy="11857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2409174" y="1394347"/>
            <a:ext cx="789043" cy="11857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1892103" y="1911076"/>
            <a:ext cx="789043" cy="11857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2902535" y="880280"/>
            <a:ext cx="789043" cy="11857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6327873" y="1369779"/>
            <a:ext cx="789043" cy="118572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2895470" y="1903487"/>
            <a:ext cx="789043" cy="118572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319109" y="1391624"/>
            <a:ext cx="789043" cy="118572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281276" y="2891155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How many matchsticks would be in this row?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84424" y="3441752"/>
            <a:ext cx="10188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29803" y="4092395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How many matchsticks do you have now?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187" y="4731241"/>
            <a:ext cx="15421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  <a:r>
              <a:rPr lang="en-GB" sz="4000" dirty="0" smtClean="0">
                <a:latin typeface="Calibri" panose="020F0502020204030204" pitchFamily="34" charset="0"/>
              </a:rPr>
              <a:t> x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811" y="5439127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How many matchsticks do you have now?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24756" y="6027968"/>
            <a:ext cx="17618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  <a:r>
              <a:rPr lang="en-GB" sz="4000" dirty="0" smtClean="0">
                <a:latin typeface="Calibri" panose="020F0502020204030204" pitchFamily="34" charset="0"/>
              </a:rPr>
              <a:t> x 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729001" y="6021288"/>
            <a:ext cx="17618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+ 1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987118" y="980728"/>
            <a:ext cx="890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…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030060" y="1959554"/>
            <a:ext cx="890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97006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2" grpId="0"/>
      <p:bldP spid="26" grpId="0"/>
      <p:bldP spid="29" grpId="0"/>
      <p:bldP spid="30" grpId="0"/>
      <p:bldP spid="31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59" y="1892073"/>
            <a:ext cx="1743075" cy="26193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12695" y="1815710"/>
            <a:ext cx="1743075" cy="2619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746286" y="2883366"/>
            <a:ext cx="1743075" cy="26193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1956062" y="851997"/>
            <a:ext cx="1743075" cy="26193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023" y="1892073"/>
            <a:ext cx="1743075" cy="26193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07016" y="1800565"/>
            <a:ext cx="1743075" cy="26193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3140607" y="2868221"/>
            <a:ext cx="1743075" cy="261937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644803" y="908720"/>
            <a:ext cx="52413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Title: Matchstick puzzles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69602" y="2060848"/>
            <a:ext cx="33905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smtClean="0">
                <a:latin typeface="Calibri" panose="020F0502020204030204" pitchFamily="34" charset="0"/>
              </a:rPr>
              <a:t>How many matchsticks would be needed to make </a:t>
            </a:r>
            <a:r>
              <a:rPr lang="en-GB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100 </a:t>
            </a:r>
            <a:r>
              <a:rPr lang="en-GB" sz="2800" dirty="0" smtClean="0">
                <a:latin typeface="Calibri" panose="020F0502020204030204" pitchFamily="34" charset="0"/>
              </a:rPr>
              <a:t>triangles?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47214" y="5787261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How many matchsticks would be needed to make </a:t>
            </a:r>
            <a:r>
              <a:rPr lang="en-GB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t</a:t>
            </a:r>
            <a:r>
              <a:rPr lang="en-GB" sz="2800" dirty="0" smtClean="0">
                <a:latin typeface="Calibri" panose="020F0502020204030204" pitchFamily="34" charset="0"/>
              </a:rPr>
              <a:t> triangles?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47214" y="260648"/>
            <a:ext cx="80251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In your book: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8564" y="4511448"/>
            <a:ext cx="87216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Show your working out and relate it to the diagram.</a:t>
            </a:r>
          </a:p>
          <a:p>
            <a:r>
              <a:rPr lang="en-GB" sz="2800" dirty="0" smtClean="0">
                <a:latin typeface="Calibri" panose="020F0502020204030204" pitchFamily="34" charset="0"/>
              </a:rPr>
              <a:t>Can you count them matchsticks in a different way?</a:t>
            </a:r>
          </a:p>
        </p:txBody>
      </p:sp>
    </p:spTree>
    <p:extLst>
      <p:ext uri="{BB962C8B-B14F-4D97-AF65-F5344CB8AC3E}">
        <p14:creationId xmlns:p14="http://schemas.microsoft.com/office/powerpoint/2010/main" val="255563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759525" y="231939"/>
            <a:ext cx="64474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latin typeface="Calibri" panose="020F0502020204030204" pitchFamily="34" charset="0"/>
              </a:rPr>
              <a:t>Matchstick puzzles - challenge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54763" y="1190016"/>
            <a:ext cx="359736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smtClean="0">
                <a:latin typeface="Calibri" panose="020F0502020204030204" pitchFamily="34" charset="0"/>
              </a:rPr>
              <a:t>How many matchsticks would be needed to make this shape, but with 100 squares across and up?</a:t>
            </a:r>
          </a:p>
          <a:p>
            <a:pPr algn="ctr"/>
            <a:endParaRPr lang="en-GB" sz="2800" dirty="0">
              <a:latin typeface="Calibri" panose="020F0502020204030204" pitchFamily="34" charset="0"/>
            </a:endParaRPr>
          </a:p>
          <a:p>
            <a:pPr algn="ctr"/>
            <a:r>
              <a:rPr lang="en-GB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Explain your reasoning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98279" y="5020875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How many matchsticks would be needed to make this shape, but with </a:t>
            </a:r>
            <a:r>
              <a:rPr lang="en-GB" sz="2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n</a:t>
            </a:r>
            <a:r>
              <a:rPr lang="en-GB" sz="2800" dirty="0" smtClean="0">
                <a:latin typeface="Calibri" panose="020F0502020204030204" pitchFamily="34" charset="0"/>
              </a:rPr>
              <a:t> squares across and up?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1918433" y="2572412"/>
            <a:ext cx="789043" cy="118572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27469" flipH="1">
            <a:off x="2881739" y="3603846"/>
            <a:ext cx="789043" cy="118572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12326" flipH="1">
            <a:off x="913182" y="2567621"/>
            <a:ext cx="789043" cy="11857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1369329" y="3093152"/>
            <a:ext cx="789043" cy="118572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2428439" y="3078890"/>
            <a:ext cx="789043" cy="11857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854807" y="3595619"/>
            <a:ext cx="789043" cy="118572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1962" flipH="1">
            <a:off x="2921800" y="2564823"/>
            <a:ext cx="789043" cy="118572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6605" flipH="1">
            <a:off x="3431805" y="3071301"/>
            <a:ext cx="789043" cy="118572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8893" flipH="1">
            <a:off x="1858174" y="3588030"/>
            <a:ext cx="789043" cy="118572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338374" y="3076167"/>
            <a:ext cx="789043" cy="118572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378751" y="2055720"/>
            <a:ext cx="789043" cy="118572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419128" y="1064769"/>
            <a:ext cx="789043" cy="118572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1369330" y="2055720"/>
            <a:ext cx="789043" cy="118572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32982">
            <a:off x="1399488" y="1094265"/>
            <a:ext cx="789043" cy="118572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12326" flipH="1">
            <a:off x="939924" y="1531149"/>
            <a:ext cx="789043" cy="118572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12326" flipH="1">
            <a:off x="966666" y="494677"/>
            <a:ext cx="789043" cy="118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4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coa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Bluecoat</Template>
  <TotalTime>1511</TotalTime>
  <Words>460</Words>
  <Application>Microsoft Office PowerPoint</Application>
  <PresentationFormat>On-screen Show (4:3)</PresentationFormat>
  <Paragraphs>100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Bluecoat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Warden, M</dc:creator>
  <cp:lastModifiedBy>Warden, M</cp:lastModifiedBy>
  <cp:revision>12</cp:revision>
  <dcterms:created xsi:type="dcterms:W3CDTF">2017-02-06T20:27:12Z</dcterms:created>
  <dcterms:modified xsi:type="dcterms:W3CDTF">2017-02-09T20:32:40Z</dcterms:modified>
</cp:coreProperties>
</file>