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C57BF91D-46F7-4762-987D-7CA91840DB3B}" type="datetimeFigureOut">
              <a:rPr lang="en-GB" smtClean="0"/>
              <a:t>29/01/2017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F80A983-A6E2-4BCD-BEF8-56DC9CEE84B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rich.maths.org/content/id/7124/circles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" t="15570" r="6253" b="8264"/>
          <a:stretch/>
        </p:blipFill>
        <p:spPr bwMode="auto">
          <a:xfrm>
            <a:off x="353862" y="2348880"/>
            <a:ext cx="8496944" cy="195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3862" y="953725"/>
            <a:ext cx="8322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In the examples below identical squares </a:t>
            </a:r>
            <a:r>
              <a:rPr lang="en-GB" sz="2800" dirty="0" smtClean="0">
                <a:latin typeface="Calibri" panose="020F0502020204030204" pitchFamily="34" charset="0"/>
              </a:rPr>
              <a:t>contain </a:t>
            </a:r>
            <a:r>
              <a:rPr lang="en-GB" sz="2800" dirty="0">
                <a:latin typeface="Calibri" panose="020F0502020204030204" pitchFamily="34" charset="0"/>
              </a:rPr>
              <a:t>some circles shaded </a:t>
            </a:r>
            <a:r>
              <a:rPr lang="en-GB" sz="2800" dirty="0" smtClean="0">
                <a:latin typeface="Calibri" panose="020F0502020204030204" pitchFamily="34" charset="0"/>
              </a:rPr>
              <a:t>in blue</a:t>
            </a:r>
            <a:r>
              <a:rPr lang="en-GB" sz="28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3752" y="4725144"/>
            <a:ext cx="8892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Calibri" panose="020F0502020204030204" pitchFamily="34" charset="0"/>
              </a:rPr>
              <a:t>W</a:t>
            </a:r>
            <a:r>
              <a:rPr lang="en-GB" sz="2800" dirty="0" smtClean="0">
                <a:latin typeface="Calibri" panose="020F0502020204030204" pitchFamily="34" charset="0"/>
              </a:rPr>
              <a:t>hich </a:t>
            </a:r>
            <a:r>
              <a:rPr lang="en-GB" sz="2800" dirty="0">
                <a:latin typeface="Calibri" panose="020F0502020204030204" pitchFamily="34" charset="0"/>
              </a:rPr>
              <a:t>of the four examples </a:t>
            </a:r>
            <a:r>
              <a:rPr lang="en-GB" sz="2800" dirty="0" smtClean="0">
                <a:latin typeface="Calibri" panose="020F0502020204030204" pitchFamily="34" charset="0"/>
              </a:rPr>
              <a:t>has the most white space?</a:t>
            </a:r>
            <a:endParaRPr lang="en-GB" sz="2800" dirty="0">
              <a:latin typeface="Calibri" panose="020F0502020204030204" pitchFamily="34" charset="0"/>
            </a:endParaRPr>
          </a:p>
        </p:txBody>
      </p:sp>
      <p:pic>
        <p:nvPicPr>
          <p:cNvPr id="7" name="Picture 7" descr="spir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62" y="169500"/>
            <a:ext cx="12588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0067" y="241484"/>
            <a:ext cx="8322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alibri" panose="020F0502020204030204" pitchFamily="34" charset="0"/>
              </a:rPr>
              <a:t>BLUE AND WHITE</a:t>
            </a:r>
            <a:endParaRPr lang="en-GB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98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</TotalTime>
  <Words>27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Bluecoat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1</cp:revision>
  <dcterms:created xsi:type="dcterms:W3CDTF">2017-01-29T17:12:23Z</dcterms:created>
  <dcterms:modified xsi:type="dcterms:W3CDTF">2017-01-29T17:14:19Z</dcterms:modified>
</cp:coreProperties>
</file>